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7" r:id="rId2"/>
    <p:sldId id="279" r:id="rId3"/>
    <p:sldId id="284" r:id="rId4"/>
  </p:sldIdLst>
  <p:sldSz cx="9144000" cy="6858000" type="screen4x3"/>
  <p:notesSz cx="6769100" cy="9906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C0725E-1C79-439F-BAE6-4F92296AE8C4}" type="datetimeFigureOut">
              <a:rPr lang="es-ES" smtClean="0"/>
              <a:pPr/>
              <a:t>08/02/2022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3826-EC20-4ACB-9B89-E3E0B7808F1D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4 CuadroTexto"/>
          <p:cNvSpPr txBox="1">
            <a:spLocks noChangeArrowheads="1"/>
          </p:cNvSpPr>
          <p:nvPr/>
        </p:nvSpPr>
        <p:spPr bwMode="auto">
          <a:xfrm>
            <a:off x="1928794" y="2916238"/>
            <a:ext cx="5286375" cy="158432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s-ES" sz="4400" b="1" dirty="0">
                <a:solidFill>
                  <a:srgbClr val="376092"/>
                </a:solidFill>
              </a:rPr>
              <a:t>TITULO DE LA PRESENTACIÓN</a:t>
            </a:r>
          </a:p>
          <a:p>
            <a:pPr algn="ctr">
              <a:defRPr/>
            </a:pPr>
            <a:endParaRPr lang="es-ES" sz="4000" b="1" dirty="0">
              <a:solidFill>
                <a:srgbClr val="376092"/>
              </a:solidFill>
            </a:endParaRPr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F116581-DECF-42A1-B39C-0A4FA28FACE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620688"/>
            <a:ext cx="4042432" cy="108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06E08ABE-35BE-4E27-9E3C-376A080C89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571899"/>
            <a:ext cx="1375728" cy="11775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A188515-1115-47EC-BEFE-CAA69F9C507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86" y="214317"/>
            <a:ext cx="4042432" cy="1080000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0804960C-97BC-4D9B-B24C-A5FF82E4F6C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3500" y="163190"/>
            <a:ext cx="1375728" cy="11775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>
            <a:spLocks noChangeArrowheads="1"/>
          </p:cNvSpPr>
          <p:nvPr/>
        </p:nvSpPr>
        <p:spPr bwMode="auto">
          <a:xfrm>
            <a:off x="142875" y="6215063"/>
            <a:ext cx="8358188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sz="2400" b="1" i="1" dirty="0">
                <a:solidFill>
                  <a:srgbClr val="376092"/>
                </a:solidFill>
                <a:latin typeface="Calibri" pitchFamily="34" charset="0"/>
              </a:rPr>
              <a:t>Agrupaciones de centros educativos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4B10281-DF25-48D1-830E-B6FD1D97239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3178" y="1988840"/>
            <a:ext cx="4042432" cy="1080000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CF1B5684-80FF-4214-9A23-D179B885A1D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1891262"/>
            <a:ext cx="1375728" cy="117757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233</TotalTime>
  <Words>8</Words>
  <Application>Microsoft Office PowerPoint</Application>
  <PresentationFormat>Presentación en pantalla (4:3)</PresentationFormat>
  <Paragraphs>2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6" baseType="lpstr">
      <vt:lpstr>Arial</vt:lpstr>
      <vt:lpstr>Calibri</vt:lpstr>
      <vt:lpstr>Tema de Office</vt:lpstr>
      <vt:lpstr>Presentación de PowerPoint</vt:lpstr>
      <vt:lpstr>Presentación de PowerPoint</vt:lpstr>
      <vt:lpstr>Presentación de PowerPoint</vt:lpstr>
    </vt:vector>
  </TitlesOfParts>
  <Company>Ministerio Administraciones Publicas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jc.palomares</dc:creator>
  <cp:lastModifiedBy>Pérez Lorenzo Yolanda</cp:lastModifiedBy>
  <cp:revision>37</cp:revision>
  <dcterms:created xsi:type="dcterms:W3CDTF">2014-01-14T11:37:35Z</dcterms:created>
  <dcterms:modified xsi:type="dcterms:W3CDTF">2022-02-08T09:32:20Z</dcterms:modified>
</cp:coreProperties>
</file>