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9" r:id="rId18"/>
    <p:sldId id="280" r:id="rId19"/>
    <p:sldId id="281" r:id="rId20"/>
    <p:sldId id="282" r:id="rId21"/>
    <p:sldId id="275" r:id="rId22"/>
    <p:sldId id="276" r:id="rId23"/>
    <p:sldId id="277" r:id="rId24"/>
    <p:sldId id="278"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quín Correa Vázquez" initials="JCV" lastIdx="1" clrIdx="0">
    <p:extLst>
      <p:ext uri="{19B8F6BF-5375-455C-9EA6-DF929625EA0E}">
        <p15:presenceInfo xmlns:p15="http://schemas.microsoft.com/office/powerpoint/2012/main" userId="33dd4d3c0691804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6"/>
  </p:normalViewPr>
  <p:slideViewPr>
    <p:cSldViewPr snapToGrid="0">
      <p:cViewPr varScale="1">
        <p:scale>
          <a:sx n="108" d="100"/>
          <a:sy n="108" d="100"/>
        </p:scale>
        <p:origin x="1760"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s-ES_tradnl" sz="1800" b="0" strike="noStrike" spc="-1">
                <a:solidFill>
                  <a:srgbClr val="000000"/>
                </a:solidFill>
                <a:latin typeface="Calibri"/>
              </a:rPr>
              <a:t>Pulse para desplazar la diapositiva</a:t>
            </a:r>
          </a:p>
        </p:txBody>
      </p:sp>
      <p:sp>
        <p:nvSpPr>
          <p:cNvPr id="42" name="PlaceHolder 2"/>
          <p:cNvSpPr>
            <a:spLocks noGrp="1"/>
          </p:cNvSpPr>
          <p:nvPr>
            <p:ph type="body"/>
          </p:nvPr>
        </p:nvSpPr>
        <p:spPr>
          <a:xfrm>
            <a:off x="756000" y="5078520"/>
            <a:ext cx="6047640" cy="4811040"/>
          </a:xfrm>
          <a:prstGeom prst="rect">
            <a:avLst/>
          </a:prstGeom>
        </p:spPr>
        <p:txBody>
          <a:bodyPr lIns="0" tIns="0" rIns="0" bIns="0">
            <a:noAutofit/>
          </a:bodyPr>
          <a:lstStyle/>
          <a:p>
            <a:r>
              <a:rPr lang="es-ES" sz="2000" b="0" strike="noStrike" spc="-1">
                <a:latin typeface="Arial"/>
              </a:rPr>
              <a:t>Pulse para editar el formato de las notas</a:t>
            </a:r>
          </a:p>
        </p:txBody>
      </p:sp>
      <p:sp>
        <p:nvSpPr>
          <p:cNvPr id="43" name="PlaceHolder 3"/>
          <p:cNvSpPr>
            <a:spLocks noGrp="1"/>
          </p:cNvSpPr>
          <p:nvPr>
            <p:ph type="hdr"/>
          </p:nvPr>
        </p:nvSpPr>
        <p:spPr>
          <a:xfrm>
            <a:off x="0" y="0"/>
            <a:ext cx="3280680" cy="534240"/>
          </a:xfrm>
          <a:prstGeom prst="rect">
            <a:avLst/>
          </a:prstGeom>
        </p:spPr>
        <p:txBody>
          <a:bodyPr lIns="0" tIns="0" rIns="0" bIns="0">
            <a:noAutofit/>
          </a:bodyPr>
          <a:lstStyle/>
          <a:p>
            <a:r>
              <a:rPr lang="es-ES" sz="1400" b="0" strike="noStrike" spc="-1">
                <a:latin typeface="Times New Roman"/>
              </a:rPr>
              <a:t>&lt;cabecera&gt;</a:t>
            </a:r>
          </a:p>
        </p:txBody>
      </p:sp>
      <p:sp>
        <p:nvSpPr>
          <p:cNvPr id="4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s-ES" sz="1400" b="0" strike="noStrike" spc="-1">
                <a:latin typeface="Times New Roman"/>
              </a:rPr>
              <a:t>&lt;fecha/hora&gt;</a:t>
            </a:r>
          </a:p>
        </p:txBody>
      </p:sp>
      <p:sp>
        <p:nvSpPr>
          <p:cNvPr id="45" name="PlaceHolder 5"/>
          <p:cNvSpPr>
            <a:spLocks noGrp="1"/>
          </p:cNvSpPr>
          <p:nvPr>
            <p:ph type="ftr"/>
          </p:nvPr>
        </p:nvSpPr>
        <p:spPr>
          <a:xfrm>
            <a:off x="0" y="10157400"/>
            <a:ext cx="3280680" cy="534240"/>
          </a:xfrm>
          <a:prstGeom prst="rect">
            <a:avLst/>
          </a:prstGeom>
        </p:spPr>
        <p:txBody>
          <a:bodyPr lIns="0" tIns="0" rIns="0" bIns="0" anchor="b">
            <a:noAutofit/>
          </a:bodyPr>
          <a:lstStyle/>
          <a:p>
            <a:r>
              <a:rPr lang="es-ES" sz="1400" b="0" strike="noStrike" spc="-1">
                <a:latin typeface="Times New Roman"/>
              </a:rPr>
              <a:t>&lt;pie de página&gt;</a:t>
            </a:r>
          </a:p>
        </p:txBody>
      </p:sp>
      <p:sp>
        <p:nvSpPr>
          <p:cNvPr id="4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083E6BB3-C56C-42D5-AE73-EAF271446D9D}" type="slidenum">
              <a:rPr lang="es-ES" sz="1400" b="0" strike="noStrike" spc="-1">
                <a:latin typeface="Times New Roman"/>
              </a:rPr>
              <a:pPr algn="r"/>
              <a:t>‹Nº›</a:t>
            </a:fld>
            <a:endParaRPr lang="es-E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cervantes.e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PlaceHolder 1"/>
          <p:cNvSpPr>
            <a:spLocks noGrp="1" noRot="1" noChangeAspect="1"/>
          </p:cNvSpPr>
          <p:nvPr>
            <p:ph type="sldImg"/>
          </p:nvPr>
        </p:nvSpPr>
        <p:spPr>
          <a:xfrm>
            <a:off x="1143000" y="685800"/>
            <a:ext cx="4572000" cy="3429000"/>
          </a:xfrm>
          <a:prstGeom prst="rect">
            <a:avLst/>
          </a:prstGeom>
        </p:spPr>
      </p:sp>
      <p:sp>
        <p:nvSpPr>
          <p:cNvPr id="306"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07"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6765C20A-E54B-46A5-8C4B-7AD2767BD16D}" type="slidenum">
              <a:rPr lang="es-ES_tradnl" sz="1200" b="0" strike="noStrike" spc="-1">
                <a:solidFill>
                  <a:srgbClr val="000000"/>
                </a:solidFill>
                <a:latin typeface="+mn-lt"/>
                <a:ea typeface="+mn-ea"/>
              </a:rPr>
              <a:pPr algn="r">
                <a:lnSpc>
                  <a:spcPct val="100000"/>
                </a:lnSpc>
              </a:pPr>
              <a:t>1</a:t>
            </a:fld>
            <a:endParaRPr lang="es-ES" sz="1200" b="0" strike="noStrike" spc="-1" dirty="0">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PlaceHolder 1"/>
          <p:cNvSpPr>
            <a:spLocks noGrp="1" noRot="1" noChangeAspect="1"/>
          </p:cNvSpPr>
          <p:nvPr>
            <p:ph type="sldImg"/>
          </p:nvPr>
        </p:nvSpPr>
        <p:spPr>
          <a:xfrm>
            <a:off x="1143000" y="685800"/>
            <a:ext cx="4572000" cy="3429000"/>
          </a:xfrm>
          <a:prstGeom prst="rect">
            <a:avLst/>
          </a:prstGeom>
        </p:spPr>
      </p:sp>
      <p:sp>
        <p:nvSpPr>
          <p:cNvPr id="333"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34"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C61DA38E-10AD-446C-8C80-D10BD877D823}" type="slidenum">
              <a:rPr lang="es-ES_tradnl" sz="1200" b="0" strike="noStrike" spc="-1">
                <a:solidFill>
                  <a:srgbClr val="000000"/>
                </a:solidFill>
                <a:latin typeface="+mn-lt"/>
                <a:ea typeface="+mn-ea"/>
              </a:rPr>
              <a:pPr algn="r">
                <a:lnSpc>
                  <a:spcPct val="100000"/>
                </a:lnSpc>
              </a:pPr>
              <a:t>10</a:t>
            </a:fld>
            <a:endParaRPr lang="es-ES" sz="1200" b="0" strike="noStrike" spc="-1">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PlaceHolder 1"/>
          <p:cNvSpPr>
            <a:spLocks noGrp="1" noRot="1" noChangeAspect="1"/>
          </p:cNvSpPr>
          <p:nvPr>
            <p:ph type="sldImg"/>
          </p:nvPr>
        </p:nvSpPr>
        <p:spPr>
          <a:xfrm>
            <a:off x="1143000" y="685800"/>
            <a:ext cx="4572000" cy="3429000"/>
          </a:xfrm>
          <a:prstGeom prst="rect">
            <a:avLst/>
          </a:prstGeom>
        </p:spPr>
      </p:sp>
      <p:sp>
        <p:nvSpPr>
          <p:cNvPr id="336"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37"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04F60298-D237-4C58-AA3C-44AA205529E3}" type="slidenum">
              <a:rPr lang="es-ES_tradnl" sz="1200" b="0" strike="noStrike" spc="-1">
                <a:solidFill>
                  <a:srgbClr val="000000"/>
                </a:solidFill>
                <a:latin typeface="+mn-lt"/>
                <a:ea typeface="+mn-ea"/>
              </a:rPr>
              <a:pPr algn="r">
                <a:lnSpc>
                  <a:spcPct val="100000"/>
                </a:lnSpc>
              </a:pPr>
              <a:t>11</a:t>
            </a:fld>
            <a:endParaRPr lang="es-ES" sz="1200" b="0" strike="noStrike" spc="-1">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PlaceHolder 1"/>
          <p:cNvSpPr>
            <a:spLocks noGrp="1" noRot="1" noChangeAspect="1"/>
          </p:cNvSpPr>
          <p:nvPr>
            <p:ph type="sldImg"/>
          </p:nvPr>
        </p:nvSpPr>
        <p:spPr>
          <a:xfrm>
            <a:off x="1143000" y="685800"/>
            <a:ext cx="4572000" cy="3429000"/>
          </a:xfrm>
          <a:prstGeom prst="rect">
            <a:avLst/>
          </a:prstGeom>
        </p:spPr>
      </p:sp>
      <p:sp>
        <p:nvSpPr>
          <p:cNvPr id="339"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0"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A5B7DFB2-77A1-4C6B-993A-52824AC2808E}" type="slidenum">
              <a:rPr lang="es-ES_tradnl" sz="1200" b="0" strike="noStrike" spc="-1">
                <a:solidFill>
                  <a:srgbClr val="000000"/>
                </a:solidFill>
                <a:latin typeface="+mn-lt"/>
                <a:ea typeface="+mn-ea"/>
              </a:rPr>
              <a:pPr algn="r">
                <a:lnSpc>
                  <a:spcPct val="100000"/>
                </a:lnSpc>
              </a:pPr>
              <a:t>12</a:t>
            </a:fld>
            <a:endParaRPr lang="es-ES" sz="1200" b="0" strike="noStrike" spc="-1">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PlaceHolder 1"/>
          <p:cNvSpPr>
            <a:spLocks noGrp="1" noRot="1" noChangeAspect="1"/>
          </p:cNvSpPr>
          <p:nvPr>
            <p:ph type="sldImg"/>
          </p:nvPr>
        </p:nvSpPr>
        <p:spPr>
          <a:xfrm>
            <a:off x="1143000" y="685800"/>
            <a:ext cx="4572000" cy="3429000"/>
          </a:xfrm>
          <a:prstGeom prst="rect">
            <a:avLst/>
          </a:prstGeom>
        </p:spPr>
      </p:sp>
      <p:sp>
        <p:nvSpPr>
          <p:cNvPr id="342"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3"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659A3A20-CD98-4241-A81C-61CA2AB926BC}" type="slidenum">
              <a:rPr lang="es-ES_tradnl" sz="1200" b="0" strike="noStrike" spc="-1">
                <a:solidFill>
                  <a:srgbClr val="000000"/>
                </a:solidFill>
                <a:latin typeface="+mn-lt"/>
                <a:ea typeface="+mn-ea"/>
              </a:rPr>
              <a:pPr algn="r">
                <a:lnSpc>
                  <a:spcPct val="100000"/>
                </a:lnSpc>
              </a:pPr>
              <a:t>13</a:t>
            </a:fld>
            <a:endParaRPr lang="es-ES" sz="1200" b="0" strike="noStrike" spc="-1">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PlaceHolder 1"/>
          <p:cNvSpPr>
            <a:spLocks noGrp="1" noRot="1" noChangeAspect="1"/>
          </p:cNvSpPr>
          <p:nvPr>
            <p:ph type="sldImg"/>
          </p:nvPr>
        </p:nvSpPr>
        <p:spPr>
          <a:xfrm>
            <a:off x="1143000" y="685800"/>
            <a:ext cx="4572000" cy="3429000"/>
          </a:xfrm>
          <a:prstGeom prst="rect">
            <a:avLst/>
          </a:prstGeom>
        </p:spPr>
      </p:sp>
      <p:sp>
        <p:nvSpPr>
          <p:cNvPr id="345"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6"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3F09B355-BB36-4E66-8737-6023B897096B}" type="slidenum">
              <a:rPr lang="es-ES_tradnl" sz="1200" b="0" strike="noStrike" spc="-1">
                <a:solidFill>
                  <a:srgbClr val="000000"/>
                </a:solidFill>
                <a:latin typeface="+mn-lt"/>
                <a:ea typeface="+mn-ea"/>
              </a:rPr>
              <a:pPr algn="r">
                <a:lnSpc>
                  <a:spcPct val="100000"/>
                </a:lnSpc>
              </a:pPr>
              <a:t>14</a:t>
            </a:fld>
            <a:endParaRPr lang="es-ES" sz="1200" b="0" strike="noStrike" spc="-1">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PlaceHolder 1"/>
          <p:cNvSpPr>
            <a:spLocks noGrp="1" noRot="1" noChangeAspect="1"/>
          </p:cNvSpPr>
          <p:nvPr>
            <p:ph type="sldImg"/>
          </p:nvPr>
        </p:nvSpPr>
        <p:spPr>
          <a:xfrm>
            <a:off x="1143000" y="685800"/>
            <a:ext cx="4572000" cy="3429000"/>
          </a:xfrm>
          <a:prstGeom prst="rect">
            <a:avLst/>
          </a:prstGeom>
        </p:spPr>
      </p:sp>
      <p:sp>
        <p:nvSpPr>
          <p:cNvPr id="348"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9"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0FD3A9C3-8AAA-4B84-8E5C-1F0AA67360E7}" type="slidenum">
              <a:rPr lang="es-ES_tradnl" sz="1200" b="0" strike="noStrike" spc="-1">
                <a:solidFill>
                  <a:srgbClr val="000000"/>
                </a:solidFill>
                <a:latin typeface="+mn-lt"/>
                <a:ea typeface="+mn-ea"/>
              </a:rPr>
              <a:pPr algn="r">
                <a:lnSpc>
                  <a:spcPct val="100000"/>
                </a:lnSpc>
              </a:pPr>
              <a:t>15</a:t>
            </a:fld>
            <a:endParaRPr lang="es-ES" sz="1200" b="0" strike="noStrike" spc="-1">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PlaceHolder 1"/>
          <p:cNvSpPr>
            <a:spLocks noGrp="1" noRot="1" noChangeAspect="1"/>
          </p:cNvSpPr>
          <p:nvPr>
            <p:ph type="sldImg"/>
          </p:nvPr>
        </p:nvSpPr>
        <p:spPr>
          <a:xfrm>
            <a:off x="1143000" y="685800"/>
            <a:ext cx="4572000" cy="3429000"/>
          </a:xfrm>
          <a:prstGeom prst="rect">
            <a:avLst/>
          </a:prstGeom>
        </p:spPr>
      </p:sp>
      <p:sp>
        <p:nvSpPr>
          <p:cNvPr id="351"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52"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6CCAE1E0-79E3-47EA-9A6E-3721FE0DB5AD}" type="slidenum">
              <a:rPr lang="es-ES_tradnl" sz="1200" b="0" strike="noStrike" spc="-1">
                <a:solidFill>
                  <a:srgbClr val="000000"/>
                </a:solidFill>
                <a:latin typeface="+mn-lt"/>
                <a:ea typeface="+mn-ea"/>
              </a:rPr>
              <a:pPr algn="r">
                <a:lnSpc>
                  <a:spcPct val="100000"/>
                </a:lnSpc>
              </a:pPr>
              <a:t>16</a:t>
            </a:fld>
            <a:endParaRPr lang="es-ES" sz="1200" b="0" strike="noStrike" spc="-1">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PlaceHolder 1"/>
          <p:cNvSpPr>
            <a:spLocks noGrp="1" noRot="1" noChangeAspect="1"/>
          </p:cNvSpPr>
          <p:nvPr>
            <p:ph type="sldImg"/>
          </p:nvPr>
        </p:nvSpPr>
        <p:spPr>
          <a:xfrm>
            <a:off x="1143000" y="685800"/>
            <a:ext cx="4572000" cy="3429000"/>
          </a:xfrm>
          <a:prstGeom prst="rect">
            <a:avLst/>
          </a:prstGeom>
        </p:spPr>
      </p:sp>
      <p:sp>
        <p:nvSpPr>
          <p:cNvPr id="336"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37"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04F60298-D237-4C58-AA3C-44AA205529E3}" type="slidenum">
              <a:rPr lang="es-ES_tradnl" sz="1200" b="0" strike="noStrike" spc="-1">
                <a:solidFill>
                  <a:srgbClr val="000000"/>
                </a:solidFill>
                <a:latin typeface="+mn-lt"/>
                <a:ea typeface="+mn-ea"/>
              </a:rPr>
              <a:pPr algn="r">
                <a:lnSpc>
                  <a:spcPct val="100000"/>
                </a:lnSpc>
              </a:pPr>
              <a:t>17</a:t>
            </a:fld>
            <a:endParaRPr lang="es-ES" sz="1200" b="0" strike="noStrike" spc="-1">
              <a:latin typeface="Times New Roman"/>
            </a:endParaRPr>
          </a:p>
        </p:txBody>
      </p:sp>
    </p:spTree>
    <p:extLst>
      <p:ext uri="{BB962C8B-B14F-4D97-AF65-F5344CB8AC3E}">
        <p14:creationId xmlns:p14="http://schemas.microsoft.com/office/powerpoint/2010/main" val="606063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PlaceHolder 1"/>
          <p:cNvSpPr>
            <a:spLocks noGrp="1" noRot="1" noChangeAspect="1"/>
          </p:cNvSpPr>
          <p:nvPr>
            <p:ph type="sldImg"/>
          </p:nvPr>
        </p:nvSpPr>
        <p:spPr>
          <a:xfrm>
            <a:off x="1143000" y="685800"/>
            <a:ext cx="4572000" cy="3429000"/>
          </a:xfrm>
          <a:prstGeom prst="rect">
            <a:avLst/>
          </a:prstGeom>
        </p:spPr>
      </p:sp>
      <p:sp>
        <p:nvSpPr>
          <p:cNvPr id="339"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0"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A5B7DFB2-77A1-4C6B-993A-52824AC2808E}" type="slidenum">
              <a:rPr lang="es-ES_tradnl" sz="1200" b="0" strike="noStrike" spc="-1">
                <a:solidFill>
                  <a:srgbClr val="000000"/>
                </a:solidFill>
                <a:latin typeface="+mn-lt"/>
                <a:ea typeface="+mn-ea"/>
              </a:rPr>
              <a:pPr algn="r">
                <a:lnSpc>
                  <a:spcPct val="100000"/>
                </a:lnSpc>
              </a:pPr>
              <a:t>18</a:t>
            </a:fld>
            <a:endParaRPr lang="es-ES" sz="1200" b="0" strike="noStrike" spc="-1">
              <a:latin typeface="Times New Roman"/>
            </a:endParaRPr>
          </a:p>
        </p:txBody>
      </p:sp>
    </p:spTree>
    <p:extLst>
      <p:ext uri="{BB962C8B-B14F-4D97-AF65-F5344CB8AC3E}">
        <p14:creationId xmlns:p14="http://schemas.microsoft.com/office/powerpoint/2010/main" val="2939404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PlaceHolder 1"/>
          <p:cNvSpPr>
            <a:spLocks noGrp="1" noRot="1" noChangeAspect="1"/>
          </p:cNvSpPr>
          <p:nvPr>
            <p:ph type="sldImg"/>
          </p:nvPr>
        </p:nvSpPr>
        <p:spPr>
          <a:xfrm>
            <a:off x="1143000" y="685800"/>
            <a:ext cx="4572000" cy="3429000"/>
          </a:xfrm>
          <a:prstGeom prst="rect">
            <a:avLst/>
          </a:prstGeom>
        </p:spPr>
      </p:sp>
      <p:sp>
        <p:nvSpPr>
          <p:cNvPr id="342"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3"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659A3A20-CD98-4241-A81C-61CA2AB926BC}" type="slidenum">
              <a:rPr lang="es-ES_tradnl" sz="1200" b="0" strike="noStrike" spc="-1">
                <a:solidFill>
                  <a:srgbClr val="000000"/>
                </a:solidFill>
                <a:latin typeface="+mn-lt"/>
                <a:ea typeface="+mn-ea"/>
              </a:rPr>
              <a:pPr algn="r">
                <a:lnSpc>
                  <a:spcPct val="100000"/>
                </a:lnSpc>
              </a:pPr>
              <a:t>19</a:t>
            </a:fld>
            <a:endParaRPr lang="es-ES" sz="1200" b="0" strike="noStrike" spc="-1">
              <a:latin typeface="Times New Roman"/>
            </a:endParaRPr>
          </a:p>
        </p:txBody>
      </p:sp>
    </p:spTree>
    <p:extLst>
      <p:ext uri="{BB962C8B-B14F-4D97-AF65-F5344CB8AC3E}">
        <p14:creationId xmlns:p14="http://schemas.microsoft.com/office/powerpoint/2010/main" val="3419048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PlaceHolder 1"/>
          <p:cNvSpPr>
            <a:spLocks noGrp="1" noRot="1" noChangeAspect="1"/>
          </p:cNvSpPr>
          <p:nvPr>
            <p:ph type="sldImg"/>
          </p:nvPr>
        </p:nvSpPr>
        <p:spPr>
          <a:xfrm>
            <a:off x="1143000" y="685800"/>
            <a:ext cx="4572000" cy="3429000"/>
          </a:xfrm>
          <a:prstGeom prst="rect">
            <a:avLst/>
          </a:prstGeom>
        </p:spPr>
      </p:sp>
      <p:sp>
        <p:nvSpPr>
          <p:cNvPr id="309"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10"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DD8B7A6F-86B0-4FB5-9910-1203141E1A99}" type="slidenum">
              <a:rPr lang="es-ES_tradnl" sz="1200" b="0" strike="noStrike" spc="-1">
                <a:solidFill>
                  <a:srgbClr val="000000"/>
                </a:solidFill>
                <a:latin typeface="+mn-lt"/>
                <a:ea typeface="+mn-ea"/>
              </a:rPr>
              <a:pPr algn="r">
                <a:lnSpc>
                  <a:spcPct val="100000"/>
                </a:lnSpc>
              </a:pPr>
              <a:t>2</a:t>
            </a:fld>
            <a:endParaRPr lang="es-ES" sz="1200" b="0" strike="noStrike" spc="-1" dirty="0">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PlaceHolder 1"/>
          <p:cNvSpPr>
            <a:spLocks noGrp="1" noRot="1" noChangeAspect="1"/>
          </p:cNvSpPr>
          <p:nvPr>
            <p:ph type="sldImg"/>
          </p:nvPr>
        </p:nvSpPr>
        <p:spPr>
          <a:xfrm>
            <a:off x="1143000" y="685800"/>
            <a:ext cx="4572000" cy="3429000"/>
          </a:xfrm>
          <a:prstGeom prst="rect">
            <a:avLst/>
          </a:prstGeom>
        </p:spPr>
      </p:sp>
      <p:sp>
        <p:nvSpPr>
          <p:cNvPr id="345"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46"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3F09B355-BB36-4E66-8737-6023B897096B}" type="slidenum">
              <a:rPr lang="es-ES_tradnl" sz="1200" b="0" strike="noStrike" spc="-1">
                <a:solidFill>
                  <a:srgbClr val="000000"/>
                </a:solidFill>
                <a:latin typeface="+mn-lt"/>
                <a:ea typeface="+mn-ea"/>
              </a:rPr>
              <a:pPr algn="r">
                <a:lnSpc>
                  <a:spcPct val="100000"/>
                </a:lnSpc>
              </a:pPr>
              <a:t>20</a:t>
            </a:fld>
            <a:endParaRPr lang="es-ES" sz="1200" b="0" strike="noStrike" spc="-1">
              <a:latin typeface="Times New Roman"/>
            </a:endParaRPr>
          </a:p>
        </p:txBody>
      </p:sp>
    </p:spTree>
    <p:extLst>
      <p:ext uri="{BB962C8B-B14F-4D97-AF65-F5344CB8AC3E}">
        <p14:creationId xmlns:p14="http://schemas.microsoft.com/office/powerpoint/2010/main" val="2075905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PlaceHolder 1"/>
          <p:cNvSpPr>
            <a:spLocks noGrp="1" noRot="1" noChangeAspect="1"/>
          </p:cNvSpPr>
          <p:nvPr>
            <p:ph type="sldImg"/>
          </p:nvPr>
        </p:nvSpPr>
        <p:spPr>
          <a:xfrm>
            <a:off x="1143000" y="685800"/>
            <a:ext cx="4572000" cy="3429000"/>
          </a:xfrm>
          <a:prstGeom prst="rect">
            <a:avLst/>
          </a:prstGeom>
        </p:spPr>
      </p:sp>
      <p:sp>
        <p:nvSpPr>
          <p:cNvPr id="363"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64"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F067CC0D-8280-4C31-BF31-B81A9C15E6B4}" type="slidenum">
              <a:rPr lang="es-ES_tradnl" sz="1200" b="0" strike="noStrike" spc="-1">
                <a:solidFill>
                  <a:srgbClr val="000000"/>
                </a:solidFill>
                <a:latin typeface="+mn-lt"/>
                <a:ea typeface="+mn-ea"/>
              </a:rPr>
              <a:pPr algn="r">
                <a:lnSpc>
                  <a:spcPct val="100000"/>
                </a:lnSpc>
              </a:pPr>
              <a:t>21</a:t>
            </a:fld>
            <a:endParaRPr lang="es-ES" sz="1200" b="0" strike="noStrike" spc="-1">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PlaceHolder 1"/>
          <p:cNvSpPr>
            <a:spLocks noGrp="1" noRot="1" noChangeAspect="1"/>
          </p:cNvSpPr>
          <p:nvPr>
            <p:ph type="sldImg"/>
          </p:nvPr>
        </p:nvSpPr>
        <p:spPr>
          <a:xfrm>
            <a:off x="1143000" y="685800"/>
            <a:ext cx="4572000" cy="3429000"/>
          </a:xfrm>
          <a:prstGeom prst="rect">
            <a:avLst/>
          </a:prstGeom>
        </p:spPr>
      </p:sp>
      <p:sp>
        <p:nvSpPr>
          <p:cNvPr id="366" name="PlaceHolder 2"/>
          <p:cNvSpPr>
            <a:spLocks noGrp="1"/>
          </p:cNvSpPr>
          <p:nvPr>
            <p:ph type="body"/>
          </p:nvPr>
        </p:nvSpPr>
        <p:spPr>
          <a:xfrm>
            <a:off x="685800" y="4343400"/>
            <a:ext cx="5486040" cy="4114440"/>
          </a:xfrm>
          <a:prstGeom prst="rect">
            <a:avLst/>
          </a:prstGeom>
        </p:spPr>
        <p:txBody>
          <a:bodyPr>
            <a:normAutofit/>
          </a:bodyPr>
          <a:lstStyle/>
          <a:p>
            <a:pPr>
              <a:lnSpc>
                <a:spcPct val="100000"/>
              </a:lnSpc>
              <a:tabLst>
                <a:tab pos="0" algn="l"/>
              </a:tabLst>
            </a:pPr>
            <a:r>
              <a:rPr lang="fr-FR" sz="1400" b="0" strike="noStrike" spc="-1">
                <a:solidFill>
                  <a:srgbClr val="808080"/>
                </a:solidFill>
                <a:latin typeface="Arial"/>
              </a:rPr>
              <a:t>Modèles d’épreuves du niveau B2 sur le site web de INSTITUTO CERVANTES (</a:t>
            </a:r>
            <a:r>
              <a:rPr lang="fr-FR" sz="1400" b="0" u="sng" strike="noStrike" spc="-1">
                <a:solidFill>
                  <a:srgbClr val="808080"/>
                </a:solidFill>
                <a:uFillTx/>
                <a:latin typeface="Arial"/>
                <a:hlinkClick r:id="rId3"/>
              </a:rPr>
              <a:t>www.cervantes.es</a:t>
            </a:r>
            <a:r>
              <a:rPr lang="fr-FR" sz="1400" b="0" strike="noStrike" spc="-1">
                <a:solidFill>
                  <a:srgbClr val="808080"/>
                </a:solidFill>
                <a:latin typeface="Arial"/>
              </a:rPr>
              <a:t>), centre officiel du Ministère des Affaires Etrangères Espagnol. Consulter la section « PRUEBAS DELE » (DIPLOME ESPAGNOL LANGUE ETRANGERE), niveau B2.</a:t>
            </a:r>
            <a:endParaRPr lang="es-ES" sz="1400" b="0" strike="noStrike" spc="-1">
              <a:latin typeface="Arial"/>
            </a:endParaRPr>
          </a:p>
          <a:p>
            <a:pPr>
              <a:lnSpc>
                <a:spcPct val="100000"/>
              </a:lnSpc>
              <a:tabLst>
                <a:tab pos="0" algn="l"/>
              </a:tabLst>
            </a:pPr>
            <a:endParaRPr lang="es-ES" sz="1400" b="0" strike="noStrike" spc="-1">
              <a:latin typeface="Arial"/>
            </a:endParaRPr>
          </a:p>
        </p:txBody>
      </p:sp>
      <p:sp>
        <p:nvSpPr>
          <p:cNvPr id="367"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BD152B1A-7C9E-4EF0-B580-1A9DAD3F6C6B}" type="slidenum">
              <a:rPr lang="es-ES_tradnl" sz="1200" b="0" strike="noStrike" spc="-1">
                <a:solidFill>
                  <a:srgbClr val="000000"/>
                </a:solidFill>
                <a:latin typeface="+mn-lt"/>
                <a:ea typeface="+mn-ea"/>
              </a:rPr>
              <a:pPr algn="r">
                <a:lnSpc>
                  <a:spcPct val="100000"/>
                </a:lnSpc>
              </a:pPr>
              <a:t>22</a:t>
            </a:fld>
            <a:endParaRPr lang="es-ES" sz="1200" b="0" strike="noStrike" spc="-1">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noRot="1" noChangeAspect="1"/>
          </p:cNvSpPr>
          <p:nvPr>
            <p:ph type="sldImg"/>
          </p:nvPr>
        </p:nvSpPr>
        <p:spPr>
          <a:xfrm>
            <a:off x="1143000" y="685800"/>
            <a:ext cx="4572000" cy="3429000"/>
          </a:xfrm>
          <a:prstGeom prst="rect">
            <a:avLst/>
          </a:prstGeom>
        </p:spPr>
      </p:sp>
      <p:sp>
        <p:nvSpPr>
          <p:cNvPr id="369"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70"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8C9EAD3B-4851-4260-AD0A-DB90BADDE9EF}" type="slidenum">
              <a:rPr lang="es-ES_tradnl" sz="1200" b="0" strike="noStrike" spc="-1">
                <a:solidFill>
                  <a:srgbClr val="000000"/>
                </a:solidFill>
                <a:latin typeface="+mn-lt"/>
                <a:ea typeface="+mn-ea"/>
              </a:rPr>
              <a:pPr algn="r">
                <a:lnSpc>
                  <a:spcPct val="100000"/>
                </a:lnSpc>
              </a:pPr>
              <a:t>23</a:t>
            </a:fld>
            <a:endParaRPr lang="es-ES" sz="1200" b="0" strike="noStrike" spc="-1">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noRot="1" noChangeAspect="1"/>
          </p:cNvSpPr>
          <p:nvPr>
            <p:ph type="sldImg"/>
          </p:nvPr>
        </p:nvSpPr>
        <p:spPr>
          <a:xfrm>
            <a:off x="1143000" y="685800"/>
            <a:ext cx="4572000" cy="3429000"/>
          </a:xfrm>
          <a:prstGeom prst="rect">
            <a:avLst/>
          </a:prstGeom>
        </p:spPr>
      </p:sp>
      <p:sp>
        <p:nvSpPr>
          <p:cNvPr id="372"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73"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2128D8FA-14DB-4FE5-91AD-A3DB108E52DD}" type="slidenum">
              <a:rPr lang="es-ES_tradnl" sz="1200" b="0" strike="noStrike" spc="-1">
                <a:solidFill>
                  <a:srgbClr val="000000"/>
                </a:solidFill>
                <a:latin typeface="+mn-lt"/>
                <a:ea typeface="+mn-ea"/>
              </a:rPr>
              <a:pPr algn="r">
                <a:lnSpc>
                  <a:spcPct val="100000"/>
                </a:lnSpc>
              </a:pPr>
              <a:t>24</a:t>
            </a:fld>
            <a:endParaRPr lang="es-ES"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PlaceHolder 1"/>
          <p:cNvSpPr>
            <a:spLocks noGrp="1" noRot="1" noChangeAspect="1"/>
          </p:cNvSpPr>
          <p:nvPr>
            <p:ph type="sldImg"/>
          </p:nvPr>
        </p:nvSpPr>
        <p:spPr>
          <a:xfrm>
            <a:off x="1143000" y="685800"/>
            <a:ext cx="4572000" cy="3429000"/>
          </a:xfrm>
          <a:prstGeom prst="rect">
            <a:avLst/>
          </a:prstGeom>
        </p:spPr>
      </p:sp>
      <p:sp>
        <p:nvSpPr>
          <p:cNvPr id="312"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13"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39CCDFC9-E5C3-4AE7-A8FA-E01D21C83802}" type="slidenum">
              <a:rPr lang="es-ES_tradnl" sz="1200" b="0" strike="noStrike" spc="-1">
                <a:solidFill>
                  <a:srgbClr val="000000"/>
                </a:solidFill>
                <a:latin typeface="+mn-lt"/>
                <a:ea typeface="+mn-ea"/>
              </a:rPr>
              <a:pPr algn="r">
                <a:lnSpc>
                  <a:spcPct val="100000"/>
                </a:lnSpc>
              </a:pPr>
              <a:t>3</a:t>
            </a:fld>
            <a:endParaRPr lang="es-ES" sz="1200" b="0" strike="noStrike" spc="-1" dirty="0">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PlaceHolder 1"/>
          <p:cNvSpPr>
            <a:spLocks noGrp="1" noRot="1" noChangeAspect="1"/>
          </p:cNvSpPr>
          <p:nvPr>
            <p:ph type="sldImg"/>
          </p:nvPr>
        </p:nvSpPr>
        <p:spPr>
          <a:xfrm>
            <a:off x="1143000" y="685800"/>
            <a:ext cx="4572000" cy="3429000"/>
          </a:xfrm>
          <a:prstGeom prst="rect">
            <a:avLst/>
          </a:prstGeom>
        </p:spPr>
      </p:sp>
      <p:sp>
        <p:nvSpPr>
          <p:cNvPr id="315"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16"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7927AF95-3927-4B93-AB60-D198B22F05B2}" type="slidenum">
              <a:rPr lang="es-ES_tradnl" sz="1200" b="0" strike="noStrike" spc="-1">
                <a:solidFill>
                  <a:srgbClr val="000000"/>
                </a:solidFill>
                <a:latin typeface="+mn-lt"/>
                <a:ea typeface="+mn-ea"/>
              </a:rPr>
              <a:pPr algn="r">
                <a:lnSpc>
                  <a:spcPct val="100000"/>
                </a:lnSpc>
              </a:pPr>
              <a:t>4</a:t>
            </a:fld>
            <a:endParaRPr lang="es-ES" sz="1200" b="0" strike="noStrike" spc="-1" dirty="0">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PlaceHolder 1"/>
          <p:cNvSpPr>
            <a:spLocks noGrp="1" noRot="1" noChangeAspect="1"/>
          </p:cNvSpPr>
          <p:nvPr>
            <p:ph type="sldImg"/>
          </p:nvPr>
        </p:nvSpPr>
        <p:spPr>
          <a:xfrm>
            <a:off x="1143000" y="685800"/>
            <a:ext cx="4572000" cy="3429000"/>
          </a:xfrm>
          <a:prstGeom prst="rect">
            <a:avLst/>
          </a:prstGeom>
        </p:spPr>
      </p:sp>
      <p:sp>
        <p:nvSpPr>
          <p:cNvPr id="318"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19"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285AE1AA-F7DF-45D8-993D-FF560E33670A}" type="slidenum">
              <a:rPr lang="es-ES_tradnl" sz="1200" b="0" strike="noStrike" spc="-1">
                <a:solidFill>
                  <a:srgbClr val="000000"/>
                </a:solidFill>
                <a:latin typeface="+mn-lt"/>
                <a:ea typeface="+mn-ea"/>
              </a:rPr>
              <a:pPr algn="r">
                <a:lnSpc>
                  <a:spcPct val="100000"/>
                </a:lnSpc>
              </a:pPr>
              <a:t>5</a:t>
            </a:fld>
            <a:endParaRPr lang="es-ES" sz="1200" b="0" strike="noStrike" spc="-1" dirty="0">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PlaceHolder 1"/>
          <p:cNvSpPr>
            <a:spLocks noGrp="1" noRot="1" noChangeAspect="1"/>
          </p:cNvSpPr>
          <p:nvPr>
            <p:ph type="sldImg"/>
          </p:nvPr>
        </p:nvSpPr>
        <p:spPr>
          <a:xfrm>
            <a:off x="1143000" y="685800"/>
            <a:ext cx="4572000" cy="3429000"/>
          </a:xfrm>
          <a:prstGeom prst="rect">
            <a:avLst/>
          </a:prstGeom>
        </p:spPr>
      </p:sp>
      <p:sp>
        <p:nvSpPr>
          <p:cNvPr id="321"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22"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6B8639E5-3840-421E-8C3E-8D11FB00206F}" type="slidenum">
              <a:rPr lang="es-ES_tradnl" sz="1200" b="0" strike="noStrike" spc="-1">
                <a:solidFill>
                  <a:srgbClr val="000000"/>
                </a:solidFill>
                <a:latin typeface="+mn-lt"/>
                <a:ea typeface="+mn-ea"/>
              </a:rPr>
              <a:pPr algn="r">
                <a:lnSpc>
                  <a:spcPct val="100000"/>
                </a:lnSpc>
              </a:pPr>
              <a:t>6</a:t>
            </a:fld>
            <a:endParaRPr lang="es-ES" sz="1200" b="0" strike="noStrike" spc="-1" dirty="0">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PlaceHolder 1"/>
          <p:cNvSpPr>
            <a:spLocks noGrp="1" noRot="1" noChangeAspect="1"/>
          </p:cNvSpPr>
          <p:nvPr>
            <p:ph type="sldImg"/>
          </p:nvPr>
        </p:nvSpPr>
        <p:spPr>
          <a:xfrm>
            <a:off x="1143000" y="685800"/>
            <a:ext cx="4572000" cy="3429000"/>
          </a:xfrm>
          <a:prstGeom prst="rect">
            <a:avLst/>
          </a:prstGeom>
        </p:spPr>
      </p:sp>
      <p:sp>
        <p:nvSpPr>
          <p:cNvPr id="324"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dirty="0">
              <a:latin typeface="Arial"/>
            </a:endParaRPr>
          </a:p>
        </p:txBody>
      </p:sp>
      <p:sp>
        <p:nvSpPr>
          <p:cNvPr id="325"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06FDBDEC-7281-4882-87CC-7707069E7C06}" type="slidenum">
              <a:rPr lang="es-ES_tradnl" sz="1200" b="0" strike="noStrike" spc="-1">
                <a:solidFill>
                  <a:srgbClr val="000000"/>
                </a:solidFill>
                <a:latin typeface="+mn-lt"/>
                <a:ea typeface="+mn-ea"/>
              </a:rPr>
              <a:pPr algn="r">
                <a:lnSpc>
                  <a:spcPct val="100000"/>
                </a:lnSpc>
              </a:pPr>
              <a:t>7</a:t>
            </a:fld>
            <a:endParaRPr lang="es-ES" sz="1200" b="0" strike="noStrike" spc="-1" dirty="0">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PlaceHolder 1"/>
          <p:cNvSpPr>
            <a:spLocks noGrp="1" noRot="1" noChangeAspect="1"/>
          </p:cNvSpPr>
          <p:nvPr>
            <p:ph type="sldImg"/>
          </p:nvPr>
        </p:nvSpPr>
        <p:spPr>
          <a:xfrm>
            <a:off x="1143000" y="685800"/>
            <a:ext cx="4572000" cy="3429000"/>
          </a:xfrm>
          <a:prstGeom prst="rect">
            <a:avLst/>
          </a:prstGeom>
        </p:spPr>
      </p:sp>
      <p:sp>
        <p:nvSpPr>
          <p:cNvPr id="327"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28"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B7B5E15B-C7FB-4434-9DBE-7E4AFBD14194}" type="slidenum">
              <a:rPr lang="es-ES_tradnl" sz="1200" b="0" strike="noStrike" spc="-1">
                <a:solidFill>
                  <a:srgbClr val="000000"/>
                </a:solidFill>
                <a:latin typeface="+mn-lt"/>
                <a:ea typeface="+mn-ea"/>
              </a:rPr>
              <a:pPr algn="r">
                <a:lnSpc>
                  <a:spcPct val="100000"/>
                </a:lnSpc>
              </a:pPr>
              <a:t>8</a:t>
            </a:fld>
            <a:endParaRPr lang="es-ES" sz="1200" b="0" strike="noStrike" spc="-1">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PlaceHolder 1"/>
          <p:cNvSpPr>
            <a:spLocks noGrp="1" noRot="1" noChangeAspect="1"/>
          </p:cNvSpPr>
          <p:nvPr>
            <p:ph type="sldImg"/>
          </p:nvPr>
        </p:nvSpPr>
        <p:spPr>
          <a:xfrm>
            <a:off x="1143000" y="685800"/>
            <a:ext cx="4572000" cy="3429000"/>
          </a:xfrm>
          <a:prstGeom prst="rect">
            <a:avLst/>
          </a:prstGeom>
        </p:spPr>
      </p:sp>
      <p:sp>
        <p:nvSpPr>
          <p:cNvPr id="330" name="PlaceHolder 2"/>
          <p:cNvSpPr>
            <a:spLocks noGrp="1"/>
          </p:cNvSpPr>
          <p:nvPr>
            <p:ph type="body"/>
          </p:nvPr>
        </p:nvSpPr>
        <p:spPr>
          <a:xfrm>
            <a:off x="685800" y="4343400"/>
            <a:ext cx="5486040" cy="4114440"/>
          </a:xfrm>
          <a:prstGeom prst="rect">
            <a:avLst/>
          </a:prstGeom>
        </p:spPr>
        <p:txBody>
          <a:bodyPr>
            <a:normAutofit/>
          </a:bodyPr>
          <a:lstStyle/>
          <a:p>
            <a:endParaRPr lang="es-ES" sz="2000" b="0" strike="noStrike" spc="-1">
              <a:latin typeface="Arial"/>
            </a:endParaRPr>
          </a:p>
        </p:txBody>
      </p:sp>
      <p:sp>
        <p:nvSpPr>
          <p:cNvPr id="331"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2BFB8072-566D-4E8E-BEB1-A9DF3BAA6653}" type="slidenum">
              <a:rPr lang="es-ES_tradnl" sz="1200" b="0" strike="noStrike" spc="-1">
                <a:solidFill>
                  <a:srgbClr val="000000"/>
                </a:solidFill>
                <a:latin typeface="+mn-lt"/>
                <a:ea typeface="+mn-ea"/>
              </a:rPr>
              <a:pPr algn="r">
                <a:lnSpc>
                  <a:spcPct val="100000"/>
                </a:lnSpc>
              </a:pPr>
              <a:t>9</a:t>
            </a:fld>
            <a:endParaRPr lang="es-E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27"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3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2"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3"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35"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8"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40"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6"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es-E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8"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1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es-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15"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16"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17"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19"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s-ES_tradnl" sz="1800" b="0" strike="noStrike" spc="-1">
              <a:solidFill>
                <a:srgbClr val="000000"/>
              </a:solidFill>
              <a:latin typeface="Calibri"/>
            </a:endParaRPr>
          </a:p>
        </p:txBody>
      </p:sp>
      <p:sp>
        <p:nvSpPr>
          <p:cNvPr id="2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s-ES_tradnl"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anchor="ctr">
            <a:noAutofit/>
          </a:bodyPr>
          <a:lstStyle/>
          <a:p>
            <a:pPr algn="ctr">
              <a:lnSpc>
                <a:spcPct val="100000"/>
              </a:lnSpc>
            </a:pPr>
            <a:r>
              <a:rPr lang="es-ES_tradnl" sz="4400" b="0" strike="noStrike" spc="-1">
                <a:solidFill>
                  <a:srgbClr val="000000"/>
                </a:solidFill>
                <a:latin typeface="Calibri"/>
              </a:rPr>
              <a:t>Clic para editar título</a:t>
            </a:r>
          </a:p>
        </p:txBody>
      </p:sp>
      <p:sp>
        <p:nvSpPr>
          <p:cNvPr id="6" name="PlaceHolder 2"/>
          <p:cNvSpPr>
            <a:spLocks noGrp="1"/>
          </p:cNvSpPr>
          <p:nvPr>
            <p:ph type="body"/>
          </p:nvPr>
        </p:nvSpPr>
        <p:spPr>
          <a:xfrm>
            <a:off x="457200" y="1600200"/>
            <a:ext cx="8229240" cy="4525560"/>
          </a:xfrm>
          <a:prstGeom prst="rect">
            <a:avLst/>
          </a:prstGeom>
        </p:spPr>
        <p:txBody>
          <a:bodyPr>
            <a:noAutofit/>
          </a:bodyPr>
          <a:lstStyle/>
          <a:p>
            <a:pPr marL="343080" indent="-342720">
              <a:lnSpc>
                <a:spcPct val="100000"/>
              </a:lnSpc>
              <a:spcBef>
                <a:spcPts val="641"/>
              </a:spcBef>
              <a:buClr>
                <a:srgbClr val="000000"/>
              </a:buClr>
              <a:buFont typeface="Arial"/>
              <a:buChar char="•"/>
            </a:pPr>
            <a:r>
              <a:rPr lang="es-ES_tradnl" sz="3200" b="0" strike="noStrike" spc="-1">
                <a:solidFill>
                  <a:srgbClr val="000000"/>
                </a:solidFill>
                <a:latin typeface="Calibri"/>
              </a:rPr>
              <a:t>Haga clic para modificar el estilo de texto del patrón</a:t>
            </a:r>
          </a:p>
          <a:p>
            <a:pPr marL="743040" lvl="1" indent="-285480">
              <a:lnSpc>
                <a:spcPct val="100000"/>
              </a:lnSpc>
              <a:spcBef>
                <a:spcPts val="561"/>
              </a:spcBef>
              <a:buClr>
                <a:srgbClr val="000000"/>
              </a:buClr>
              <a:buFont typeface="Arial"/>
              <a:buChar char="–"/>
            </a:pPr>
            <a:r>
              <a:rPr lang="es-ES_tradnl" sz="2800" b="0" strike="noStrike" spc="-1">
                <a:solidFill>
                  <a:srgbClr val="000000"/>
                </a:solidFill>
                <a:latin typeface="Calibri"/>
              </a:rPr>
              <a:t>Segundo nivel</a:t>
            </a:r>
          </a:p>
          <a:p>
            <a:pPr marL="1143000" lvl="2" indent="-228240">
              <a:lnSpc>
                <a:spcPct val="100000"/>
              </a:lnSpc>
              <a:spcBef>
                <a:spcPts val="479"/>
              </a:spcBef>
              <a:buClr>
                <a:srgbClr val="000000"/>
              </a:buClr>
              <a:buFont typeface="Arial"/>
              <a:buChar char="•"/>
            </a:pPr>
            <a:r>
              <a:rPr lang="es-ES_tradnl" sz="2400" b="0" strike="noStrike" spc="-1">
                <a:solidFill>
                  <a:srgbClr val="000000"/>
                </a:solidFill>
                <a:latin typeface="Calibri"/>
              </a:rPr>
              <a:t>Tercer nivel</a:t>
            </a:r>
          </a:p>
          <a:p>
            <a:pPr marL="1600200" lvl="3" indent="-228240">
              <a:lnSpc>
                <a:spcPct val="100000"/>
              </a:lnSpc>
              <a:spcBef>
                <a:spcPts val="400"/>
              </a:spcBef>
              <a:buClr>
                <a:srgbClr val="000000"/>
              </a:buClr>
              <a:buFont typeface="Arial"/>
              <a:buChar char="–"/>
            </a:pPr>
            <a:r>
              <a:rPr lang="es-ES_tradnl" sz="2000" b="0" strike="noStrike" spc="-1">
                <a:solidFill>
                  <a:srgbClr val="000000"/>
                </a:solidFill>
                <a:latin typeface="Calibri"/>
              </a:rPr>
              <a:t>Cuarto nivel</a:t>
            </a:r>
          </a:p>
          <a:p>
            <a:pPr marL="2057400" lvl="4" indent="-228240">
              <a:lnSpc>
                <a:spcPct val="100000"/>
              </a:lnSpc>
              <a:spcBef>
                <a:spcPts val="400"/>
              </a:spcBef>
              <a:buClr>
                <a:srgbClr val="000000"/>
              </a:buClr>
              <a:buFont typeface="Arial"/>
              <a:buChar char="»"/>
            </a:pPr>
            <a:r>
              <a:rPr lang="es-ES_tradnl" sz="2000" b="0" strike="noStrike" spc="-1">
                <a:solidFill>
                  <a:srgbClr val="000000"/>
                </a:solidFill>
                <a:latin typeface="Calibri"/>
              </a:rPr>
              <a:t>Quinto nivel</a:t>
            </a:r>
          </a:p>
        </p:txBody>
      </p:sp>
      <p:sp>
        <p:nvSpPr>
          <p:cNvPr id="2" name="PlaceHolder 3"/>
          <p:cNvSpPr>
            <a:spLocks noGrp="1"/>
          </p:cNvSpPr>
          <p:nvPr>
            <p:ph type="dt"/>
          </p:nvPr>
        </p:nvSpPr>
        <p:spPr>
          <a:xfrm>
            <a:off x="457200" y="6356520"/>
            <a:ext cx="2133360" cy="364680"/>
          </a:xfrm>
          <a:prstGeom prst="rect">
            <a:avLst/>
          </a:prstGeom>
        </p:spPr>
        <p:txBody>
          <a:bodyPr anchor="ctr">
            <a:noAutofit/>
          </a:bodyPr>
          <a:lstStyle/>
          <a:p>
            <a:pPr>
              <a:lnSpc>
                <a:spcPct val="100000"/>
              </a:lnSpc>
            </a:pPr>
            <a:fld id="{843D4879-43D9-4DA4-89B0-F5342D3888C6}" type="datetime">
              <a:rPr lang="es-ES_tradnl" sz="1200" b="0" strike="noStrike" spc="-1">
                <a:solidFill>
                  <a:srgbClr val="8B8B8B"/>
                </a:solidFill>
                <a:latin typeface="Calibri"/>
              </a:rPr>
              <a:pPr>
                <a:lnSpc>
                  <a:spcPct val="100000"/>
                </a:lnSpc>
              </a:pPr>
              <a:t>9/1/26</a:t>
            </a:fld>
            <a:endParaRPr lang="es-ES" sz="1200" b="0" strike="noStrike" spc="-1">
              <a:latin typeface="Times New Roman"/>
            </a:endParaRPr>
          </a:p>
        </p:txBody>
      </p:sp>
      <p:sp>
        <p:nvSpPr>
          <p:cNvPr id="3" name="PlaceHolder 4"/>
          <p:cNvSpPr>
            <a:spLocks noGrp="1"/>
          </p:cNvSpPr>
          <p:nvPr>
            <p:ph type="ftr"/>
          </p:nvPr>
        </p:nvSpPr>
        <p:spPr>
          <a:xfrm>
            <a:off x="3124080" y="6356520"/>
            <a:ext cx="2895120" cy="364680"/>
          </a:xfrm>
          <a:prstGeom prst="rect">
            <a:avLst/>
          </a:prstGeom>
        </p:spPr>
        <p:txBody>
          <a:bodyPr anchor="ctr">
            <a:noAutofit/>
          </a:bodyPr>
          <a:lstStyle/>
          <a:p>
            <a:endParaRPr lang="es-ES" sz="2400" b="0" strike="noStrike" spc="-1">
              <a:latin typeface="Times New Roman"/>
            </a:endParaRPr>
          </a:p>
        </p:txBody>
      </p:sp>
      <p:sp>
        <p:nvSpPr>
          <p:cNvPr id="4" name="PlaceHolder 5"/>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67B28D8B-CA7D-48C2-81DE-81FD9DD99741}" type="slidenum">
              <a:rPr lang="es-ES_tradnl" sz="1200" b="0" strike="noStrike" spc="-1">
                <a:solidFill>
                  <a:srgbClr val="8B8B8B"/>
                </a:solidFill>
                <a:latin typeface="Calibri"/>
              </a:rPr>
              <a:pPr algn="r">
                <a:lnSpc>
                  <a:spcPct val="100000"/>
                </a:lnSpc>
              </a:pPr>
              <a:t>‹Nº›</a:t>
            </a:fld>
            <a:endParaRPr lang="es-E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9"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9"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www.cervantes.es"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s://www.educacionyfp.gob.es/francia/seccion-montpellier/portada.html"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48" name="Imagen 7" descr="Imagen"/>
          <p:cNvPicPr/>
          <p:nvPr/>
        </p:nvPicPr>
        <p:blipFill>
          <a:blip r:embed="rId3"/>
          <a:stretch/>
        </p:blipFill>
        <p:spPr>
          <a:xfrm>
            <a:off x="1905120" y="6019920"/>
            <a:ext cx="1066320" cy="837720"/>
          </a:xfrm>
          <a:prstGeom prst="rect">
            <a:avLst/>
          </a:prstGeom>
          <a:ln w="9360">
            <a:noFill/>
          </a:ln>
        </p:spPr>
      </p:pic>
      <p:pic>
        <p:nvPicPr>
          <p:cNvPr id="49" name="Imagen 10"/>
          <p:cNvPicPr/>
          <p:nvPr/>
        </p:nvPicPr>
        <p:blipFill>
          <a:blip r:embed="rId4"/>
          <a:stretch/>
        </p:blipFill>
        <p:spPr>
          <a:xfrm>
            <a:off x="3352680" y="5928480"/>
            <a:ext cx="5333760" cy="929160"/>
          </a:xfrm>
          <a:prstGeom prst="rect">
            <a:avLst/>
          </a:prstGeom>
          <a:ln>
            <a:noFill/>
          </a:ln>
        </p:spPr>
      </p:pic>
      <p:pic>
        <p:nvPicPr>
          <p:cNvPr id="50" name="Imagen 11"/>
          <p:cNvPicPr/>
          <p:nvPr/>
        </p:nvPicPr>
        <p:blipFill>
          <a:blip r:embed="rId5"/>
          <a:stretch/>
        </p:blipFill>
        <p:spPr>
          <a:xfrm>
            <a:off x="755640" y="5918400"/>
            <a:ext cx="767880" cy="939240"/>
          </a:xfrm>
          <a:prstGeom prst="rect">
            <a:avLst/>
          </a:prstGeom>
          <a:ln>
            <a:noFill/>
          </a:ln>
        </p:spPr>
      </p:pic>
      <p:sp>
        <p:nvSpPr>
          <p:cNvPr id="51" name="CustomShape 2"/>
          <p:cNvSpPr/>
          <p:nvPr/>
        </p:nvSpPr>
        <p:spPr>
          <a:xfrm>
            <a:off x="914400" y="2209680"/>
            <a:ext cx="7772040" cy="304553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3200" b="0" strike="noStrike" spc="-1" dirty="0">
                <a:solidFill>
                  <a:srgbClr val="800000"/>
                </a:solidFill>
                <a:latin typeface="Arial"/>
              </a:rPr>
              <a:t>Présentation de la Section Internationale Espagnole à Montpellier</a:t>
            </a:r>
            <a:endParaRPr lang="es-ES" sz="3200" b="0" strike="noStrike" spc="-1" dirty="0">
              <a:latin typeface="Arial"/>
            </a:endParaRPr>
          </a:p>
          <a:p>
            <a:pPr algn="ctr">
              <a:lnSpc>
                <a:spcPct val="100000"/>
              </a:lnSpc>
            </a:pPr>
            <a:endParaRPr lang="es-ES" sz="3200" b="0" strike="noStrike" spc="-1" dirty="0">
              <a:latin typeface="Arial"/>
            </a:endParaRPr>
          </a:p>
          <a:p>
            <a:pPr algn="ctr">
              <a:lnSpc>
                <a:spcPct val="100000"/>
              </a:lnSpc>
            </a:pPr>
            <a:r>
              <a:rPr lang="fr-FR" sz="3200" b="0" strike="noStrike" spc="-1" dirty="0">
                <a:solidFill>
                  <a:srgbClr val="800000"/>
                </a:solidFill>
                <a:latin typeface="Arial"/>
              </a:rPr>
              <a:t>Accès Seconde Lycée Joffre 2026</a:t>
            </a:r>
            <a:endParaRPr lang="es-ES" sz="3200" b="0" strike="noStrike" spc="-1" dirty="0">
              <a:latin typeface="Arial"/>
            </a:endParaRPr>
          </a:p>
          <a:p>
            <a:pPr>
              <a:lnSpc>
                <a:spcPct val="100000"/>
              </a:lnSpc>
            </a:pPr>
            <a:endParaRPr lang="es-ES" sz="3200" b="0" strike="noStrike" spc="-1" dirty="0">
              <a:latin typeface="Arial"/>
            </a:endParaRPr>
          </a:p>
          <a:p>
            <a:pPr>
              <a:lnSpc>
                <a:spcPct val="100000"/>
              </a:lnSpc>
            </a:pPr>
            <a:endParaRPr lang="es-ES" sz="3200" b="0" strike="noStrike" spc="-1" dirty="0">
              <a:latin typeface="Arial"/>
            </a:endParaRPr>
          </a:p>
        </p:txBody>
      </p:sp>
      <p:sp>
        <p:nvSpPr>
          <p:cNvPr id="52" name="CustomShape 3"/>
          <p:cNvSpPr/>
          <p:nvPr/>
        </p:nvSpPr>
        <p:spPr>
          <a:xfrm>
            <a:off x="914400" y="4044240"/>
            <a:ext cx="8305560" cy="669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pic>
        <p:nvPicPr>
          <p:cNvPr id="53" name="Imagen 19"/>
          <p:cNvPicPr/>
          <p:nvPr/>
        </p:nvPicPr>
        <p:blipFill>
          <a:blip r:embed="rId6">
            <a:alphaModFix amt="27000"/>
          </a:blip>
          <a:stretch/>
        </p:blipFill>
        <p:spPr>
          <a:xfrm>
            <a:off x="2057400" y="1752480"/>
            <a:ext cx="5333760" cy="3427200"/>
          </a:xfrm>
          <a:prstGeom prst="rect">
            <a:avLst/>
          </a:prstGeom>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Imagen 14"/>
          <p:cNvPicPr/>
          <p:nvPr/>
        </p:nvPicPr>
        <p:blipFill>
          <a:blip r:embed="rId3">
            <a:alphaModFix amt="25000"/>
          </a:blip>
          <a:stretch/>
        </p:blipFill>
        <p:spPr>
          <a:xfrm>
            <a:off x="376560" y="1609344"/>
            <a:ext cx="8385840" cy="4383360"/>
          </a:xfrm>
          <a:prstGeom prst="rect">
            <a:avLst/>
          </a:prstGeom>
          <a:ln>
            <a:noFill/>
          </a:ln>
        </p:spPr>
      </p:pic>
      <p:sp>
        <p:nvSpPr>
          <p:cNvPr id="14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5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pic>
        <p:nvPicPr>
          <p:cNvPr id="152" name="Imagen 7" descr="Imagen"/>
          <p:cNvPicPr/>
          <p:nvPr/>
        </p:nvPicPr>
        <p:blipFill>
          <a:blip r:embed="rId4"/>
          <a:stretch/>
        </p:blipFill>
        <p:spPr>
          <a:xfrm>
            <a:off x="1905120" y="6019920"/>
            <a:ext cx="1066320" cy="837720"/>
          </a:xfrm>
          <a:prstGeom prst="rect">
            <a:avLst/>
          </a:prstGeom>
          <a:ln w="9360">
            <a:noFill/>
          </a:ln>
        </p:spPr>
      </p:pic>
      <p:pic>
        <p:nvPicPr>
          <p:cNvPr id="153" name="Imagen 10"/>
          <p:cNvPicPr/>
          <p:nvPr/>
        </p:nvPicPr>
        <p:blipFill>
          <a:blip r:embed="rId5"/>
          <a:stretch/>
        </p:blipFill>
        <p:spPr>
          <a:xfrm>
            <a:off x="3048120" y="5928480"/>
            <a:ext cx="5333760" cy="929160"/>
          </a:xfrm>
          <a:prstGeom prst="rect">
            <a:avLst/>
          </a:prstGeom>
          <a:ln>
            <a:noFill/>
          </a:ln>
        </p:spPr>
      </p:pic>
      <p:pic>
        <p:nvPicPr>
          <p:cNvPr id="154" name="Imagen 11"/>
          <p:cNvPicPr/>
          <p:nvPr/>
        </p:nvPicPr>
        <p:blipFill>
          <a:blip r:embed="rId6"/>
          <a:stretch/>
        </p:blipFill>
        <p:spPr>
          <a:xfrm>
            <a:off x="838080" y="5926320"/>
            <a:ext cx="761760" cy="931320"/>
          </a:xfrm>
          <a:prstGeom prst="rect">
            <a:avLst/>
          </a:prstGeom>
          <a:ln>
            <a:noFill/>
          </a:ln>
        </p:spPr>
      </p:pic>
      <p:sp>
        <p:nvSpPr>
          <p:cNvPr id="155" name="CustomShape 4"/>
          <p:cNvSpPr/>
          <p:nvPr/>
        </p:nvSpPr>
        <p:spPr>
          <a:xfrm>
            <a:off x="762120" y="1752480"/>
            <a:ext cx="7314840" cy="11988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Il convient de noter que ce programme établit exclusivement l’enseignement de la littérature espagnole et hispano-américaine</a:t>
            </a:r>
            <a:endParaRPr lang="es-ES" sz="2400" b="0" strike="noStrike" spc="-1" dirty="0">
              <a:latin typeface="Arial"/>
            </a:endParaRPr>
          </a:p>
        </p:txBody>
      </p:sp>
      <p:graphicFrame>
        <p:nvGraphicFramePr>
          <p:cNvPr id="156" name="Table 5"/>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pic>
        <p:nvPicPr>
          <p:cNvPr id="157" name="Imagen 15"/>
          <p:cNvPicPr/>
          <p:nvPr/>
        </p:nvPicPr>
        <p:blipFill>
          <a:blip r:embed="rId7">
            <a:alphaModFix amt="60000"/>
          </a:blip>
          <a:stretch/>
        </p:blipFill>
        <p:spPr>
          <a:xfrm>
            <a:off x="406440" y="3352680"/>
            <a:ext cx="736200" cy="653760"/>
          </a:xfrm>
          <a:prstGeom prst="rect">
            <a:avLst/>
          </a:prstGeom>
          <a:ln>
            <a:noFill/>
          </a:ln>
        </p:spPr>
      </p:pic>
      <p:sp>
        <p:nvSpPr>
          <p:cNvPr id="158" name="CustomShape 6"/>
          <p:cNvSpPr/>
          <p:nvPr/>
        </p:nvSpPr>
        <p:spPr>
          <a:xfrm>
            <a:off x="838080" y="4461840"/>
            <a:ext cx="7314840" cy="155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a:solidFill>
                  <a:srgbClr val="800000"/>
                </a:solidFill>
                <a:latin typeface="Arial"/>
              </a:rPr>
              <a:t>Les candidats doivent déjà avoir acquis un bon niveau dans la connaissance et la maîtrise de la langue espagnole</a:t>
            </a:r>
            <a:endParaRPr lang="es-ES" sz="2400" b="0" strike="noStrike" spc="-1">
              <a:latin typeface="Arial"/>
            </a:endParaRPr>
          </a:p>
          <a:p>
            <a:pPr>
              <a:lnSpc>
                <a:spcPct val="100000"/>
              </a:lnSpc>
            </a:pPr>
            <a:endParaRPr lang="es-ES" sz="2400" b="0" strike="noStrike" spc="-1">
              <a:latin typeface="Arial"/>
            </a:endParaRPr>
          </a:p>
        </p:txBody>
      </p:sp>
      <p:sp>
        <p:nvSpPr>
          <p:cNvPr id="159" name="CustomShape 7"/>
          <p:cNvSpPr/>
          <p:nvPr/>
        </p:nvSpPr>
        <p:spPr>
          <a:xfrm>
            <a:off x="1143000" y="3276720"/>
            <a:ext cx="731484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a:solidFill>
                  <a:srgbClr val="800000"/>
                </a:solidFill>
                <a:latin typeface="Arial"/>
              </a:rPr>
              <a:t>Il n’y a donc pas d’enseignement spécifique de la langue espagnole</a:t>
            </a:r>
            <a:endParaRPr lang="es-ES" sz="2400" b="0" strike="noStrike" spc="-1">
              <a:latin typeface="Arial"/>
            </a:endParaRPr>
          </a:p>
          <a:p>
            <a:pPr>
              <a:lnSpc>
                <a:spcPct val="100000"/>
              </a:lnSpc>
            </a:pPr>
            <a:endParaRPr lang="es-ES" sz="2400" b="0" strike="noStrike" spc="-1">
              <a:latin typeface="Arial"/>
            </a:endParaRPr>
          </a:p>
        </p:txBody>
      </p:sp>
      <p:sp>
        <p:nvSpPr>
          <p:cNvPr id="160" name="CustomShape 8"/>
          <p:cNvSpPr/>
          <p:nvPr/>
        </p:nvSpPr>
        <p:spPr>
          <a:xfrm>
            <a:off x="1164456" y="3096648"/>
            <a:ext cx="7348608" cy="11646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61" name="CustomShape 9"/>
          <p:cNvSpPr/>
          <p:nvPr/>
        </p:nvSpPr>
        <p:spPr>
          <a:xfrm>
            <a:off x="838080" y="1935360"/>
            <a:ext cx="304560" cy="243360"/>
          </a:xfrm>
          <a:prstGeom prst="sun">
            <a:avLst>
              <a:gd name="adj" fmla="val 25000"/>
            </a:avLst>
          </a:prstGeom>
          <a:solidFill>
            <a:srgbClr val="FFFF00"/>
          </a:solidFill>
          <a:ln>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62" name="CustomShape 10"/>
          <p:cNvSpPr/>
          <p:nvPr/>
        </p:nvSpPr>
        <p:spPr>
          <a:xfrm>
            <a:off x="838080" y="4724280"/>
            <a:ext cx="304560" cy="243360"/>
          </a:xfrm>
          <a:prstGeom prst="sun">
            <a:avLst>
              <a:gd name="adj" fmla="val 25000"/>
            </a:avLst>
          </a:prstGeom>
          <a:solidFill>
            <a:srgbClr val="FFFF00"/>
          </a:solidFill>
          <a:ln>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CustomShape 1"/>
          <p:cNvSpPr/>
          <p:nvPr/>
        </p:nvSpPr>
        <p:spPr>
          <a:xfrm>
            <a:off x="3657600" y="1752480"/>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164" name="Imagen 14"/>
          <p:cNvPicPr/>
          <p:nvPr/>
        </p:nvPicPr>
        <p:blipFill>
          <a:blip r:embed="rId3">
            <a:alphaModFix amt="25000"/>
          </a:blip>
          <a:stretch/>
        </p:blipFill>
        <p:spPr>
          <a:xfrm>
            <a:off x="438912" y="1523880"/>
            <a:ext cx="8275320" cy="4383360"/>
          </a:xfrm>
          <a:prstGeom prst="rect">
            <a:avLst/>
          </a:prstGeom>
          <a:ln>
            <a:noFill/>
          </a:ln>
        </p:spPr>
      </p:pic>
      <p:sp>
        <p:nvSpPr>
          <p:cNvPr id="165"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66"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67" name="TextShape 4"/>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68" name="Imagen 7" descr="Imagen"/>
          <p:cNvPicPr/>
          <p:nvPr/>
        </p:nvPicPr>
        <p:blipFill>
          <a:blip r:embed="rId4"/>
          <a:stretch/>
        </p:blipFill>
        <p:spPr>
          <a:xfrm>
            <a:off x="1905120" y="6019920"/>
            <a:ext cx="1066320" cy="837720"/>
          </a:xfrm>
          <a:prstGeom prst="rect">
            <a:avLst/>
          </a:prstGeom>
          <a:ln w="9360">
            <a:noFill/>
          </a:ln>
        </p:spPr>
      </p:pic>
      <p:pic>
        <p:nvPicPr>
          <p:cNvPr id="169" name="Imagen 10"/>
          <p:cNvPicPr/>
          <p:nvPr/>
        </p:nvPicPr>
        <p:blipFill>
          <a:blip r:embed="rId5"/>
          <a:stretch/>
        </p:blipFill>
        <p:spPr>
          <a:xfrm>
            <a:off x="3048120" y="5928480"/>
            <a:ext cx="5333760" cy="929160"/>
          </a:xfrm>
          <a:prstGeom prst="rect">
            <a:avLst/>
          </a:prstGeom>
          <a:ln>
            <a:noFill/>
          </a:ln>
        </p:spPr>
      </p:pic>
      <p:pic>
        <p:nvPicPr>
          <p:cNvPr id="170" name="Imagen 11"/>
          <p:cNvPicPr/>
          <p:nvPr/>
        </p:nvPicPr>
        <p:blipFill>
          <a:blip r:embed="rId6"/>
          <a:stretch/>
        </p:blipFill>
        <p:spPr>
          <a:xfrm>
            <a:off x="838080" y="5926320"/>
            <a:ext cx="761760" cy="931320"/>
          </a:xfrm>
          <a:prstGeom prst="rect">
            <a:avLst/>
          </a:prstGeom>
          <a:ln>
            <a:noFill/>
          </a:ln>
        </p:spPr>
      </p:pic>
      <p:sp>
        <p:nvSpPr>
          <p:cNvPr id="171" name="CustomShape 5"/>
          <p:cNvSpPr/>
          <p:nvPr/>
        </p:nvSpPr>
        <p:spPr>
          <a:xfrm>
            <a:off x="457200" y="1752480"/>
            <a:ext cx="8229240" cy="4753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800000"/>
                </a:solidFill>
                <a:latin typeface="Arial"/>
              </a:rPr>
              <a:t>SECONDE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 Le programme consiste à acquérir les compétences et les connaissances nécessaires pour développer le modèle espagnol de commentaire de texte (écrit et oral) qui correspond à l’examen du BAC en terminale.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Tout au long de l’année, les élèves feront différentes lectures d’œuvres littéraires représentatives des littératures en langue espagnole.</a:t>
            </a:r>
            <a:endParaRPr lang="es-ES" sz="2400" b="0" strike="noStrike" spc="-1" dirty="0">
              <a:latin typeface="Arial"/>
            </a:endParaRPr>
          </a:p>
          <a:p>
            <a:pPr>
              <a:lnSpc>
                <a:spcPct val="100000"/>
              </a:lnSpc>
            </a:pPr>
            <a:endParaRPr lang="es-ES" sz="2400" b="0" strike="noStrike" spc="-1" dirty="0">
              <a:latin typeface="Arial"/>
            </a:endParaRPr>
          </a:p>
          <a:p>
            <a:pPr algn="ct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graphicFrame>
        <p:nvGraphicFramePr>
          <p:cNvPr id="172"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73"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a:latin typeface="Arial"/>
            </a:endParaRPr>
          </a:p>
          <a:p>
            <a:pPr algn="ctr">
              <a:lnSpc>
                <a:spcPct val="100000"/>
              </a:lnSpc>
            </a:pPr>
            <a:endParaRPr lang="es-ES" sz="1800" b="0" strike="noStrike" spc="-1">
              <a:latin typeface="Arial"/>
            </a:endParaRPr>
          </a:p>
          <a:p>
            <a:pPr>
              <a:lnSpc>
                <a:spcPct val="100000"/>
              </a:lnSpc>
            </a:pPr>
            <a:endParaRPr lang="es-ES" sz="1800" b="0" strike="noStrike" spc="-1">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3733920" y="2209680"/>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175" name="Imagen 14"/>
          <p:cNvPicPr/>
          <p:nvPr/>
        </p:nvPicPr>
        <p:blipFill>
          <a:blip r:embed="rId3">
            <a:alphaModFix amt="25000"/>
          </a:blip>
          <a:stretch/>
        </p:blipFill>
        <p:spPr>
          <a:xfrm>
            <a:off x="448056" y="1523880"/>
            <a:ext cx="8275320" cy="4383360"/>
          </a:xfrm>
          <a:prstGeom prst="rect">
            <a:avLst/>
          </a:prstGeom>
          <a:ln>
            <a:noFill/>
          </a:ln>
        </p:spPr>
      </p:pic>
      <p:sp>
        <p:nvSpPr>
          <p:cNvPr id="176"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77"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78" name="TextShape 4"/>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79" name="Imagen 7" descr="Imagen"/>
          <p:cNvPicPr/>
          <p:nvPr/>
        </p:nvPicPr>
        <p:blipFill>
          <a:blip r:embed="rId4"/>
          <a:stretch/>
        </p:blipFill>
        <p:spPr>
          <a:xfrm>
            <a:off x="1905120" y="6019920"/>
            <a:ext cx="1066320" cy="837720"/>
          </a:xfrm>
          <a:prstGeom prst="rect">
            <a:avLst/>
          </a:prstGeom>
          <a:ln w="9360">
            <a:noFill/>
          </a:ln>
        </p:spPr>
      </p:pic>
      <p:pic>
        <p:nvPicPr>
          <p:cNvPr id="180" name="Imagen 10"/>
          <p:cNvPicPr/>
          <p:nvPr/>
        </p:nvPicPr>
        <p:blipFill>
          <a:blip r:embed="rId5"/>
          <a:stretch/>
        </p:blipFill>
        <p:spPr>
          <a:xfrm>
            <a:off x="3048120" y="5928480"/>
            <a:ext cx="5333760" cy="929160"/>
          </a:xfrm>
          <a:prstGeom prst="rect">
            <a:avLst/>
          </a:prstGeom>
          <a:ln>
            <a:noFill/>
          </a:ln>
        </p:spPr>
      </p:pic>
      <p:pic>
        <p:nvPicPr>
          <p:cNvPr id="181" name="Imagen 11"/>
          <p:cNvPicPr/>
          <p:nvPr/>
        </p:nvPicPr>
        <p:blipFill>
          <a:blip r:embed="rId6"/>
          <a:stretch/>
        </p:blipFill>
        <p:spPr>
          <a:xfrm>
            <a:off x="838080" y="5926320"/>
            <a:ext cx="761760" cy="931320"/>
          </a:xfrm>
          <a:prstGeom prst="rect">
            <a:avLst/>
          </a:prstGeom>
          <a:ln>
            <a:noFill/>
          </a:ln>
        </p:spPr>
      </p:pic>
      <p:sp>
        <p:nvSpPr>
          <p:cNvPr id="182" name="CustomShape 5"/>
          <p:cNvSpPr/>
          <p:nvPr/>
        </p:nvSpPr>
        <p:spPr>
          <a:xfrm>
            <a:off x="533520" y="2209680"/>
            <a:ext cx="8229240" cy="329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800000"/>
                </a:solidFill>
                <a:latin typeface="Arial"/>
              </a:rPr>
              <a:t>PREMIÈRE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 Le programme se compose de l’étude et lecture de différentes œuvres et auteurs de la littérature espagnole du Moyen Age à la fin de la guerre civile espagnole (1939)</a:t>
            </a:r>
            <a:endParaRPr lang="es-ES" sz="2400" b="0" strike="noStrike" spc="-1" dirty="0">
              <a:latin typeface="Arial"/>
            </a:endParaRPr>
          </a:p>
          <a:p>
            <a:pPr algn="ctr">
              <a:lnSpc>
                <a:spcPct val="100000"/>
              </a:lnSpc>
            </a:pPr>
            <a:endParaRPr lang="es-ES" sz="2400" b="0" strike="noStrike" spc="-1" dirty="0">
              <a:latin typeface="Arial"/>
            </a:endParaRPr>
          </a:p>
          <a:p>
            <a:pPr>
              <a:lnSpc>
                <a:spcPct val="100000"/>
              </a:lnSpc>
            </a:pPr>
            <a:endParaRPr lang="es-ES" sz="2400" b="0" strike="noStrike" spc="-1" dirty="0">
              <a:latin typeface="Arial"/>
            </a:endParaRPr>
          </a:p>
          <a:p>
            <a:pPr algn="ct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graphicFrame>
        <p:nvGraphicFramePr>
          <p:cNvPr id="183"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84"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a:latin typeface="Arial"/>
            </a:endParaRPr>
          </a:p>
          <a:p>
            <a:pPr algn="ctr">
              <a:lnSpc>
                <a:spcPct val="100000"/>
              </a:lnSpc>
            </a:pPr>
            <a:endParaRPr lang="es-ES" sz="1800" b="0" strike="noStrike" spc="-1">
              <a:latin typeface="Arial"/>
            </a:endParaRPr>
          </a:p>
          <a:p>
            <a:pPr>
              <a:lnSpc>
                <a:spcPct val="100000"/>
              </a:lnSpc>
            </a:pPr>
            <a:endParaRPr lang="es-ES" sz="1800" b="0" strike="noStrike" spc="-1">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CustomShape 1"/>
          <p:cNvSpPr/>
          <p:nvPr/>
        </p:nvSpPr>
        <p:spPr>
          <a:xfrm>
            <a:off x="3733920" y="2209680"/>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186" name="Imagen 14"/>
          <p:cNvPicPr/>
          <p:nvPr/>
        </p:nvPicPr>
        <p:blipFill>
          <a:blip r:embed="rId3">
            <a:alphaModFix amt="25000"/>
          </a:blip>
          <a:stretch/>
        </p:blipFill>
        <p:spPr>
          <a:xfrm>
            <a:off x="448056" y="1523880"/>
            <a:ext cx="8284464" cy="4383360"/>
          </a:xfrm>
          <a:prstGeom prst="rect">
            <a:avLst/>
          </a:prstGeom>
          <a:ln>
            <a:noFill/>
          </a:ln>
        </p:spPr>
      </p:pic>
      <p:sp>
        <p:nvSpPr>
          <p:cNvPr id="187"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88"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89" name="TextShape 4"/>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90" name="Imagen 7" descr="Imagen"/>
          <p:cNvPicPr/>
          <p:nvPr/>
        </p:nvPicPr>
        <p:blipFill>
          <a:blip r:embed="rId4"/>
          <a:stretch/>
        </p:blipFill>
        <p:spPr>
          <a:xfrm>
            <a:off x="1905120" y="6019920"/>
            <a:ext cx="1066320" cy="837720"/>
          </a:xfrm>
          <a:prstGeom prst="rect">
            <a:avLst/>
          </a:prstGeom>
          <a:ln w="9360">
            <a:noFill/>
          </a:ln>
        </p:spPr>
      </p:pic>
      <p:pic>
        <p:nvPicPr>
          <p:cNvPr id="191" name="Imagen 10"/>
          <p:cNvPicPr/>
          <p:nvPr/>
        </p:nvPicPr>
        <p:blipFill>
          <a:blip r:embed="rId5"/>
          <a:stretch/>
        </p:blipFill>
        <p:spPr>
          <a:xfrm>
            <a:off x="3048120" y="5928480"/>
            <a:ext cx="5333760" cy="929160"/>
          </a:xfrm>
          <a:prstGeom prst="rect">
            <a:avLst/>
          </a:prstGeom>
          <a:ln>
            <a:noFill/>
          </a:ln>
        </p:spPr>
      </p:pic>
      <p:pic>
        <p:nvPicPr>
          <p:cNvPr id="192" name="Imagen 11"/>
          <p:cNvPicPr/>
          <p:nvPr/>
        </p:nvPicPr>
        <p:blipFill>
          <a:blip r:embed="rId6"/>
          <a:stretch/>
        </p:blipFill>
        <p:spPr>
          <a:xfrm>
            <a:off x="838080" y="5926320"/>
            <a:ext cx="761760" cy="931320"/>
          </a:xfrm>
          <a:prstGeom prst="rect">
            <a:avLst/>
          </a:prstGeom>
          <a:ln>
            <a:noFill/>
          </a:ln>
        </p:spPr>
      </p:pic>
      <p:sp>
        <p:nvSpPr>
          <p:cNvPr id="193" name="CustomShape 5"/>
          <p:cNvSpPr/>
          <p:nvPr/>
        </p:nvSpPr>
        <p:spPr>
          <a:xfrm>
            <a:off x="533520" y="2209680"/>
            <a:ext cx="82292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800000"/>
                </a:solidFill>
                <a:latin typeface="Arial"/>
              </a:rPr>
              <a:t>TERMINALE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Le programme se compose de l’étude et lecture de différentes œuvres et auteurs du XXe siècle établi dans le « Programme limitatif » par le Ministère de l’Éducation Nationale</a:t>
            </a:r>
            <a:endParaRPr lang="es-ES" sz="2400" b="0" strike="noStrike" spc="-1" dirty="0">
              <a:latin typeface="Arial"/>
            </a:endParaRPr>
          </a:p>
          <a:p>
            <a:pPr algn="ctr">
              <a:lnSpc>
                <a:spcPct val="100000"/>
              </a:lnSpc>
            </a:pPr>
            <a:endParaRPr lang="es-ES" sz="2400" b="0" strike="noStrike" spc="-1" dirty="0">
              <a:latin typeface="Arial"/>
            </a:endParaRPr>
          </a:p>
          <a:p>
            <a:pPr>
              <a:lnSpc>
                <a:spcPct val="100000"/>
              </a:lnSpc>
            </a:pPr>
            <a:endParaRPr lang="es-ES" sz="2400" b="0" strike="noStrike" spc="-1" dirty="0">
              <a:latin typeface="Arial"/>
            </a:endParaRPr>
          </a:p>
          <a:p>
            <a:pPr algn="ct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graphicFrame>
        <p:nvGraphicFramePr>
          <p:cNvPr id="194"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95"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a:latin typeface="Arial"/>
            </a:endParaRPr>
          </a:p>
          <a:p>
            <a:pPr algn="ctr">
              <a:lnSpc>
                <a:spcPct val="100000"/>
              </a:lnSpc>
            </a:pPr>
            <a:endParaRPr lang="es-ES" sz="1800" b="0" strike="noStrike" spc="-1">
              <a:latin typeface="Arial"/>
            </a:endParaRPr>
          </a:p>
          <a:p>
            <a:pPr>
              <a:lnSpc>
                <a:spcPct val="100000"/>
              </a:lnSpc>
            </a:pPr>
            <a:endParaRPr lang="es-ES" sz="1800" b="0" strike="noStrike" spc="-1">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2971800" y="1828800"/>
            <a:ext cx="32000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197" name="Imagen 14"/>
          <p:cNvPicPr/>
          <p:nvPr/>
        </p:nvPicPr>
        <p:blipFill>
          <a:blip r:embed="rId3">
            <a:alphaModFix amt="25000"/>
          </a:blip>
          <a:stretch/>
        </p:blipFill>
        <p:spPr>
          <a:xfrm>
            <a:off x="376560" y="1523880"/>
            <a:ext cx="8385840" cy="4383360"/>
          </a:xfrm>
          <a:prstGeom prst="rect">
            <a:avLst/>
          </a:prstGeom>
          <a:ln>
            <a:noFill/>
          </a:ln>
        </p:spPr>
      </p:pic>
      <p:sp>
        <p:nvSpPr>
          <p:cNvPr id="198"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99"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00" name="TextShape 4"/>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201" name="Imagen 7" descr="Imagen"/>
          <p:cNvPicPr/>
          <p:nvPr/>
        </p:nvPicPr>
        <p:blipFill>
          <a:blip r:embed="rId4"/>
          <a:stretch/>
        </p:blipFill>
        <p:spPr>
          <a:xfrm>
            <a:off x="1905120" y="6019920"/>
            <a:ext cx="1066320" cy="837720"/>
          </a:xfrm>
          <a:prstGeom prst="rect">
            <a:avLst/>
          </a:prstGeom>
          <a:ln w="9360">
            <a:noFill/>
          </a:ln>
        </p:spPr>
      </p:pic>
      <p:pic>
        <p:nvPicPr>
          <p:cNvPr id="202" name="Imagen 10"/>
          <p:cNvPicPr/>
          <p:nvPr/>
        </p:nvPicPr>
        <p:blipFill>
          <a:blip r:embed="rId5"/>
          <a:stretch/>
        </p:blipFill>
        <p:spPr>
          <a:xfrm>
            <a:off x="3048120" y="5928480"/>
            <a:ext cx="5333760" cy="929160"/>
          </a:xfrm>
          <a:prstGeom prst="rect">
            <a:avLst/>
          </a:prstGeom>
          <a:ln>
            <a:noFill/>
          </a:ln>
        </p:spPr>
      </p:pic>
      <p:pic>
        <p:nvPicPr>
          <p:cNvPr id="203" name="Imagen 11"/>
          <p:cNvPicPr/>
          <p:nvPr/>
        </p:nvPicPr>
        <p:blipFill>
          <a:blip r:embed="rId6"/>
          <a:stretch/>
        </p:blipFill>
        <p:spPr>
          <a:xfrm>
            <a:off x="838080" y="5926320"/>
            <a:ext cx="761760" cy="931320"/>
          </a:xfrm>
          <a:prstGeom prst="rect">
            <a:avLst/>
          </a:prstGeom>
          <a:ln>
            <a:noFill/>
          </a:ln>
        </p:spPr>
      </p:pic>
      <p:sp>
        <p:nvSpPr>
          <p:cNvPr id="204" name="CustomShape 5"/>
          <p:cNvSpPr/>
          <p:nvPr/>
        </p:nvSpPr>
        <p:spPr>
          <a:xfrm>
            <a:off x="457200" y="1828800"/>
            <a:ext cx="8229240" cy="82954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800000"/>
                </a:solidFill>
                <a:latin typeface="Arial"/>
              </a:rPr>
              <a:t>EXAMEN DU BAC </a:t>
            </a:r>
            <a:r>
              <a:rPr lang="fr-FR" sz="2400" b="1" spc="-1" dirty="0">
                <a:solidFill>
                  <a:srgbClr val="800000"/>
                </a:solidFill>
                <a:latin typeface="Arial"/>
              </a:rPr>
              <a:t>BFI</a:t>
            </a:r>
            <a:endParaRPr lang="es-ES" sz="2400" b="0" strike="noStrike" spc="-1" dirty="0">
              <a:latin typeface="Arial"/>
            </a:endParaRPr>
          </a:p>
          <a:p>
            <a:pPr>
              <a:lnSpc>
                <a:spcPct val="100000"/>
              </a:lnSpc>
            </a:pPr>
            <a:endParaRPr lang="es-ES" sz="2400" b="0" strike="noStrike" spc="-1" dirty="0">
              <a:latin typeface="Arial"/>
            </a:endParaRPr>
          </a:p>
        </p:txBody>
      </p:sp>
      <p:graphicFrame>
        <p:nvGraphicFramePr>
          <p:cNvPr id="205"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206"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a:latin typeface="Arial"/>
            </a:endParaRPr>
          </a:p>
          <a:p>
            <a:pPr algn="ctr">
              <a:lnSpc>
                <a:spcPct val="100000"/>
              </a:lnSpc>
            </a:pPr>
            <a:endParaRPr lang="es-ES" sz="1800" b="0" strike="noStrike" spc="-1">
              <a:latin typeface="Arial"/>
            </a:endParaRPr>
          </a:p>
          <a:p>
            <a:pPr>
              <a:lnSpc>
                <a:spcPct val="100000"/>
              </a:lnSpc>
            </a:pPr>
            <a:endParaRPr lang="es-ES" sz="1800" b="0" strike="noStrike" spc="-1">
              <a:latin typeface="Arial"/>
            </a:endParaRPr>
          </a:p>
        </p:txBody>
      </p:sp>
      <p:sp>
        <p:nvSpPr>
          <p:cNvPr id="207" name="CustomShape 8"/>
          <p:cNvSpPr/>
          <p:nvPr/>
        </p:nvSpPr>
        <p:spPr>
          <a:xfrm>
            <a:off x="1676520" y="2895480"/>
            <a:ext cx="521388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Commentaire écrit</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r>
              <a:rPr lang="fr-FR" sz="2400" b="0" strike="noStrike" spc="-1" dirty="0">
                <a:solidFill>
                  <a:srgbClr val="800000"/>
                </a:solidFill>
                <a:latin typeface="Arial"/>
              </a:rPr>
              <a:t>Commentaire oral</a:t>
            </a:r>
            <a:endParaRPr lang="es-ES" sz="2400" b="0" strike="noStrike" spc="-1" dirty="0">
              <a:latin typeface="Arial"/>
            </a:endParaRPr>
          </a:p>
          <a:p>
            <a:pPr>
              <a:lnSpc>
                <a:spcPct val="100000"/>
              </a:lnSpc>
            </a:pPr>
            <a:endParaRPr lang="es-ES" sz="2400" b="0" strike="noStrike" spc="-1" dirty="0">
              <a:latin typeface="Arial"/>
            </a:endParaRPr>
          </a:p>
        </p:txBody>
      </p:sp>
      <p:pic>
        <p:nvPicPr>
          <p:cNvPr id="208" name="Imagen 15"/>
          <p:cNvPicPr/>
          <p:nvPr/>
        </p:nvPicPr>
        <p:blipFill>
          <a:blip r:embed="rId7" cstate="print"/>
          <a:stretch/>
        </p:blipFill>
        <p:spPr>
          <a:xfrm>
            <a:off x="355320" y="4876920"/>
            <a:ext cx="330120" cy="304560"/>
          </a:xfrm>
          <a:prstGeom prst="rect">
            <a:avLst/>
          </a:prstGeom>
          <a:ln>
            <a:noFill/>
          </a:ln>
        </p:spPr>
      </p:pic>
      <p:pic>
        <p:nvPicPr>
          <p:cNvPr id="209" name="Imagen 19"/>
          <p:cNvPicPr/>
          <p:nvPr/>
        </p:nvPicPr>
        <p:blipFill>
          <a:blip r:embed="rId8"/>
          <a:stretch/>
        </p:blipFill>
        <p:spPr>
          <a:xfrm>
            <a:off x="1295280" y="2951640"/>
            <a:ext cx="348120" cy="324720"/>
          </a:xfrm>
          <a:prstGeom prst="rect">
            <a:avLst/>
          </a:prstGeom>
          <a:ln>
            <a:noFill/>
          </a:ln>
        </p:spPr>
      </p:pic>
      <p:pic>
        <p:nvPicPr>
          <p:cNvPr id="210" name="Imagen 20"/>
          <p:cNvPicPr/>
          <p:nvPr/>
        </p:nvPicPr>
        <p:blipFill>
          <a:blip r:embed="rId9"/>
          <a:stretch/>
        </p:blipFill>
        <p:spPr>
          <a:xfrm>
            <a:off x="1295280" y="3702600"/>
            <a:ext cx="348120" cy="335880"/>
          </a:xfrm>
          <a:prstGeom prst="rect">
            <a:avLst/>
          </a:prstGeom>
          <a:ln>
            <a:noFill/>
          </a:ln>
        </p:spPr>
      </p:pic>
      <p:sp>
        <p:nvSpPr>
          <p:cNvPr id="211" name="CustomShape 9"/>
          <p:cNvSpPr/>
          <p:nvPr/>
        </p:nvSpPr>
        <p:spPr>
          <a:xfrm>
            <a:off x="4411440" y="3200400"/>
            <a:ext cx="4935600" cy="70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000" b="0" strike="noStrike" spc="-1">
                <a:solidFill>
                  <a:srgbClr val="800000"/>
                </a:solidFill>
                <a:latin typeface="Arial"/>
              </a:rPr>
              <a:t>sur les différentes œuvres et auteurs inclus dans le « Programme limitatif »</a:t>
            </a:r>
            <a:endParaRPr lang="es-ES" sz="2000" b="0" strike="noStrike" spc="-1">
              <a:latin typeface="Arial"/>
            </a:endParaRPr>
          </a:p>
        </p:txBody>
      </p:sp>
      <p:sp>
        <p:nvSpPr>
          <p:cNvPr id="212" name="CustomShape 10"/>
          <p:cNvSpPr/>
          <p:nvPr/>
        </p:nvSpPr>
        <p:spPr>
          <a:xfrm>
            <a:off x="457200" y="4876920"/>
            <a:ext cx="83055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dirty="0">
                <a:solidFill>
                  <a:srgbClr val="800000"/>
                </a:solidFill>
                <a:latin typeface="Arial"/>
              </a:rPr>
              <a:t>Examen réglementé par le Ministère de l’Education Nationale dans la Note de Service du 15-12-2021 (Bulletin officiel n° </a:t>
            </a:r>
            <a:r>
              <a:rPr lang="fr-FR" spc="-1" dirty="0">
                <a:solidFill>
                  <a:srgbClr val="800000"/>
                </a:solidFill>
                <a:latin typeface="Arial"/>
              </a:rPr>
              <a:t>2</a:t>
            </a:r>
            <a:r>
              <a:rPr lang="fr-FR" sz="1800" b="0" strike="noStrike" spc="-1" dirty="0">
                <a:solidFill>
                  <a:srgbClr val="800000"/>
                </a:solidFill>
                <a:latin typeface="Arial"/>
              </a:rPr>
              <a:t>, du 13-01-20</a:t>
            </a:r>
            <a:r>
              <a:rPr lang="fr-FR" spc="-1" dirty="0">
                <a:solidFill>
                  <a:srgbClr val="800000"/>
                </a:solidFill>
                <a:latin typeface="Arial"/>
              </a:rPr>
              <a:t>22)</a:t>
            </a:r>
            <a:endParaRPr lang="es-ES" sz="1800" b="0" strike="noStrike" spc="-1" dirty="0">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 name="Imagen 12"/>
          <p:cNvPicPr/>
          <p:nvPr/>
        </p:nvPicPr>
        <p:blipFill>
          <a:blip r:embed="rId3">
            <a:alphaModFix amt="25000"/>
          </a:blip>
          <a:stretch/>
        </p:blipFill>
        <p:spPr>
          <a:xfrm>
            <a:off x="457200" y="1525320"/>
            <a:ext cx="8257032" cy="4342680"/>
          </a:xfrm>
          <a:prstGeom prst="rect">
            <a:avLst/>
          </a:prstGeom>
          <a:ln>
            <a:noFill/>
          </a:ln>
        </p:spPr>
      </p:pic>
      <p:sp>
        <p:nvSpPr>
          <p:cNvPr id="214"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HISTOIRE ET GÉOGRAPHIE</a:t>
            </a:r>
            <a:endParaRPr lang="es-ES_tradnl" sz="2600" b="0" strike="noStrike" spc="-1">
              <a:solidFill>
                <a:srgbClr val="000000"/>
              </a:solidFill>
              <a:latin typeface="Calibri"/>
            </a:endParaRPr>
          </a:p>
        </p:txBody>
      </p:sp>
      <p:sp>
        <p:nvSpPr>
          <p:cNvPr id="215"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16"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217" name="Imagen 7" descr="Imagen"/>
          <p:cNvPicPr/>
          <p:nvPr/>
        </p:nvPicPr>
        <p:blipFill>
          <a:blip r:embed="rId4"/>
          <a:stretch/>
        </p:blipFill>
        <p:spPr>
          <a:xfrm>
            <a:off x="1905120" y="6019920"/>
            <a:ext cx="1066320" cy="837720"/>
          </a:xfrm>
          <a:prstGeom prst="rect">
            <a:avLst/>
          </a:prstGeom>
          <a:ln w="9360">
            <a:noFill/>
          </a:ln>
        </p:spPr>
      </p:pic>
      <p:pic>
        <p:nvPicPr>
          <p:cNvPr id="218" name="Imagen 10"/>
          <p:cNvPicPr/>
          <p:nvPr/>
        </p:nvPicPr>
        <p:blipFill>
          <a:blip r:embed="rId5"/>
          <a:stretch/>
        </p:blipFill>
        <p:spPr>
          <a:xfrm>
            <a:off x="3048120" y="5928480"/>
            <a:ext cx="5333760" cy="929160"/>
          </a:xfrm>
          <a:prstGeom prst="rect">
            <a:avLst/>
          </a:prstGeom>
          <a:ln>
            <a:noFill/>
          </a:ln>
        </p:spPr>
      </p:pic>
      <p:pic>
        <p:nvPicPr>
          <p:cNvPr id="219" name="Imagen 11"/>
          <p:cNvPicPr/>
          <p:nvPr/>
        </p:nvPicPr>
        <p:blipFill>
          <a:blip r:embed="rId6"/>
          <a:stretch/>
        </p:blipFill>
        <p:spPr>
          <a:xfrm>
            <a:off x="838080" y="5926320"/>
            <a:ext cx="761760" cy="931320"/>
          </a:xfrm>
          <a:prstGeom prst="rect">
            <a:avLst/>
          </a:prstGeom>
          <a:ln>
            <a:noFill/>
          </a:ln>
        </p:spPr>
      </p:pic>
      <p:sp>
        <p:nvSpPr>
          <p:cNvPr id="220" name="CustomShape 4"/>
          <p:cNvSpPr/>
          <p:nvPr/>
        </p:nvSpPr>
        <p:spPr>
          <a:xfrm>
            <a:off x="1067040" y="1886335"/>
            <a:ext cx="7314840" cy="406119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endParaRPr lang="es-ES" sz="18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Calibri"/>
              </a:rPr>
              <a:t> </a:t>
            </a:r>
            <a:r>
              <a:rPr lang="fr-FR" sz="2400" b="0" strike="noStrike" spc="-1" dirty="0">
                <a:solidFill>
                  <a:srgbClr val="800000"/>
                </a:solidFill>
                <a:latin typeface="+mj-lt"/>
              </a:rPr>
              <a:t>Le programme a été établi par le Ministère de l'Éducation Nationale dans l’Arrêté du 19/05/2020 (JO du 29/05/2020)</a:t>
            </a:r>
          </a:p>
          <a:p>
            <a:pPr algn="ctr">
              <a:lnSpc>
                <a:spcPct val="100000"/>
              </a:lnSpc>
              <a:buClr>
                <a:srgbClr val="FFFF00"/>
              </a:buClr>
            </a:pPr>
            <a:endParaRPr lang="fr-FR" sz="2400" b="0" strike="noStrike" spc="-1" dirty="0">
              <a:solidFill>
                <a:srgbClr val="800000"/>
              </a:solidFill>
              <a:latin typeface="Calibri"/>
            </a:endParaRPr>
          </a:p>
          <a:p>
            <a:pPr indent="-216000" algn="ctr">
              <a:buClr>
                <a:srgbClr val="FFFF00"/>
              </a:buClr>
              <a:buFont typeface="Wingdings" charset="2"/>
              <a:buChar char=""/>
            </a:pPr>
            <a:r>
              <a:rPr lang="fr-FR" sz="2400" b="0" strike="noStrike" spc="-1" dirty="0">
                <a:solidFill>
                  <a:srgbClr val="800000"/>
                </a:solidFill>
                <a:latin typeface="Calibri"/>
              </a:rPr>
              <a:t> </a:t>
            </a:r>
            <a:r>
              <a:rPr lang="fr-FR" sz="2400" spc="-1" dirty="0">
                <a:solidFill>
                  <a:srgbClr val="800000"/>
                </a:solidFill>
                <a:latin typeface="+mj-lt"/>
              </a:rPr>
              <a:t>La matière enseignée est l´Histoire et la Géographie générale, de la France et de l´Espagne, en prenant en compte les spécificités historiques et géographiques espagnoles</a:t>
            </a:r>
            <a:endParaRPr lang="fr-FR" sz="2400" spc="-1" dirty="0">
              <a:solidFill>
                <a:srgbClr val="800000"/>
              </a:solidFill>
              <a:latin typeface="Calibri"/>
            </a:endParaRPr>
          </a:p>
          <a:p>
            <a:pPr indent="-216000" algn="ctr">
              <a:lnSpc>
                <a:spcPct val="100000"/>
              </a:lnSpc>
              <a:buClr>
                <a:srgbClr val="FFFF00"/>
              </a:buClr>
              <a:buFont typeface="Wingdings" charset="2"/>
              <a:buChar char=""/>
            </a:pPr>
            <a:endParaRPr lang="es-ES" sz="2400" b="0" strike="noStrike" spc="-1" dirty="0">
              <a:latin typeface="Arial"/>
            </a:endParaRPr>
          </a:p>
          <a:p>
            <a:pPr>
              <a:lnSpc>
                <a:spcPct val="100000"/>
              </a:lnSpc>
            </a:pPr>
            <a:endParaRPr lang="es-ES" sz="2400" b="0" strike="noStrike" spc="-1" dirty="0">
              <a:latin typeface="Arial"/>
            </a:endParaRPr>
          </a:p>
        </p:txBody>
      </p:sp>
      <p:graphicFrame>
        <p:nvGraphicFramePr>
          <p:cNvPr id="221" name="Table 5"/>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000000"/>
                          </a:solidFill>
                          <a:latin typeface="Calibri"/>
                        </a:rPr>
                        <a:t>MATIÈRES</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Imagen 12"/>
          <p:cNvPicPr/>
          <p:nvPr/>
        </p:nvPicPr>
        <p:blipFill>
          <a:blip r:embed="rId3">
            <a:alphaModFix amt="25000"/>
          </a:blip>
          <a:stretch/>
        </p:blipFill>
        <p:spPr>
          <a:xfrm>
            <a:off x="454320" y="1533024"/>
            <a:ext cx="8269056" cy="4342680"/>
          </a:xfrm>
          <a:prstGeom prst="rect">
            <a:avLst/>
          </a:prstGeom>
          <a:ln>
            <a:noFill/>
          </a:ln>
        </p:spPr>
      </p:pic>
      <p:sp>
        <p:nvSpPr>
          <p:cNvPr id="223"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HISTOIRE ET GÉOGRAPHIE</a:t>
            </a:r>
            <a:endParaRPr lang="es-ES_tradnl" sz="2600" b="0" strike="noStrike" spc="-1" dirty="0">
              <a:solidFill>
                <a:srgbClr val="000000"/>
              </a:solidFill>
              <a:latin typeface="Calibri"/>
            </a:endParaRPr>
          </a:p>
        </p:txBody>
      </p:sp>
      <p:sp>
        <p:nvSpPr>
          <p:cNvPr id="224"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25"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226" name="Imagen 7" descr="Imagen"/>
          <p:cNvPicPr/>
          <p:nvPr/>
        </p:nvPicPr>
        <p:blipFill>
          <a:blip r:embed="rId4"/>
          <a:stretch/>
        </p:blipFill>
        <p:spPr>
          <a:xfrm>
            <a:off x="1905120" y="6019920"/>
            <a:ext cx="1066320" cy="837720"/>
          </a:xfrm>
          <a:prstGeom prst="rect">
            <a:avLst/>
          </a:prstGeom>
          <a:ln w="9360">
            <a:noFill/>
          </a:ln>
        </p:spPr>
      </p:pic>
      <p:pic>
        <p:nvPicPr>
          <p:cNvPr id="227" name="Imagen 10"/>
          <p:cNvPicPr/>
          <p:nvPr/>
        </p:nvPicPr>
        <p:blipFill>
          <a:blip r:embed="rId5"/>
          <a:stretch/>
        </p:blipFill>
        <p:spPr>
          <a:xfrm>
            <a:off x="3048120" y="5928480"/>
            <a:ext cx="5333760" cy="929160"/>
          </a:xfrm>
          <a:prstGeom prst="rect">
            <a:avLst/>
          </a:prstGeom>
          <a:ln>
            <a:noFill/>
          </a:ln>
        </p:spPr>
      </p:pic>
      <p:pic>
        <p:nvPicPr>
          <p:cNvPr id="228" name="Imagen 11"/>
          <p:cNvPicPr/>
          <p:nvPr/>
        </p:nvPicPr>
        <p:blipFill>
          <a:blip r:embed="rId6"/>
          <a:stretch/>
        </p:blipFill>
        <p:spPr>
          <a:xfrm>
            <a:off x="838080" y="5926320"/>
            <a:ext cx="761760" cy="931320"/>
          </a:xfrm>
          <a:prstGeom prst="rect">
            <a:avLst/>
          </a:prstGeom>
          <a:ln>
            <a:noFill/>
          </a:ln>
        </p:spPr>
      </p:pic>
      <p:sp>
        <p:nvSpPr>
          <p:cNvPr id="229" name="CustomShape 4"/>
          <p:cNvSpPr/>
          <p:nvPr/>
        </p:nvSpPr>
        <p:spPr>
          <a:xfrm>
            <a:off x="838080" y="1793455"/>
            <a:ext cx="7314840" cy="406119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endParaRPr lang="es-ES" sz="18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Calibri"/>
              </a:rPr>
              <a:t> </a:t>
            </a:r>
            <a:r>
              <a:rPr lang="fr-FR" sz="2400" b="0" strike="noStrike" spc="-1" dirty="0">
                <a:solidFill>
                  <a:srgbClr val="800000"/>
                </a:solidFill>
              </a:rPr>
              <a:t>Le programme spécifique d'histoire d’Espagne est  directement lié aux</a:t>
            </a:r>
          </a:p>
          <a:p>
            <a:pPr indent="-216000" algn="ctr">
              <a:lnSpc>
                <a:spcPct val="100000"/>
              </a:lnSpc>
              <a:buClr>
                <a:srgbClr val="FFFF00"/>
              </a:buClr>
              <a:buFont typeface="Wingdings" charset="2"/>
              <a:buChar char=""/>
            </a:pPr>
            <a:r>
              <a:rPr lang="fr-FR" sz="2400" b="0" strike="noStrike" spc="-1" dirty="0">
                <a:solidFill>
                  <a:srgbClr val="800000"/>
                </a:solidFill>
              </a:rPr>
              <a:t>thèmes et chapitres d'histoire générale, d'Europe et de France. Les thèmes sont organisés chronologiquement</a:t>
            </a:r>
          </a:p>
          <a:p>
            <a:pPr algn="ctr">
              <a:lnSpc>
                <a:spcPct val="100000"/>
              </a:lnSpc>
              <a:buClr>
                <a:srgbClr val="FFFF00"/>
              </a:buClr>
            </a:pPr>
            <a:endParaRPr lang="fr-FR" sz="2400" b="0" strike="noStrike" spc="-1" dirty="0">
              <a:solidFill>
                <a:srgbClr val="800000"/>
              </a:solidFill>
            </a:endParaRPr>
          </a:p>
          <a:p>
            <a:pPr indent="-216000" algn="ctr">
              <a:lnSpc>
                <a:spcPct val="100000"/>
              </a:lnSpc>
              <a:buClr>
                <a:srgbClr val="FFFF00"/>
              </a:buClr>
              <a:buFont typeface="Wingdings" charset="2"/>
              <a:buChar char=""/>
            </a:pPr>
            <a:r>
              <a:rPr lang="fr-FR" sz="2400" spc="-1" dirty="0">
                <a:solidFill>
                  <a:srgbClr val="800000"/>
                </a:solidFill>
              </a:rPr>
              <a:t> Tous les thèmes de géographie comprennent une question spécifique consacrée à l'Espagne et le monde hispanique</a:t>
            </a:r>
            <a:endParaRPr lang="es-ES" sz="2400" spc="-1" dirty="0">
              <a:solidFill>
                <a:srgbClr val="800000"/>
              </a:solidFill>
            </a:endParaRPr>
          </a:p>
          <a:p>
            <a:pPr indent="-216000" algn="ctr">
              <a:lnSpc>
                <a:spcPct val="100000"/>
              </a:lnSpc>
              <a:buClr>
                <a:srgbClr val="FFFF00"/>
              </a:buClr>
            </a:pPr>
            <a:endParaRPr lang="fr-FR" sz="2400" spc="-1" dirty="0">
              <a:solidFill>
                <a:srgbClr val="800000"/>
              </a:solidFill>
              <a:latin typeface="Calibri"/>
            </a:endParaRPr>
          </a:p>
        </p:txBody>
      </p:sp>
      <p:graphicFrame>
        <p:nvGraphicFramePr>
          <p:cNvPr id="230" name="Table 5"/>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3647E46A-3306-4E03-BD2C-15CDA928178C}"/>
              </a:ext>
            </a:extLst>
          </p:cNvPr>
          <p:cNvPicPr/>
          <p:nvPr/>
        </p:nvPicPr>
        <p:blipFill>
          <a:blip r:embed="rId3">
            <a:alphaModFix amt="25000"/>
          </a:blip>
          <a:stretch/>
        </p:blipFill>
        <p:spPr>
          <a:xfrm>
            <a:off x="436032" y="1523880"/>
            <a:ext cx="8308080" cy="4342680"/>
          </a:xfrm>
          <a:prstGeom prst="rect">
            <a:avLst/>
          </a:prstGeom>
          <a:ln>
            <a:noFill/>
          </a:ln>
        </p:spPr>
      </p:pic>
      <p:sp>
        <p:nvSpPr>
          <p:cNvPr id="163" name="CustomShape 1"/>
          <p:cNvSpPr/>
          <p:nvPr/>
        </p:nvSpPr>
        <p:spPr>
          <a:xfrm>
            <a:off x="3657600" y="1569600"/>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65" name="TextShape 2"/>
          <p:cNvSpPr txBox="1"/>
          <p:nvPr/>
        </p:nvSpPr>
        <p:spPr>
          <a:xfrm>
            <a:off x="454320" y="402535"/>
            <a:ext cx="8229240" cy="526680"/>
          </a:xfrm>
          <a:prstGeom prst="rect">
            <a:avLst/>
          </a:prstGeom>
          <a:noFill/>
          <a:ln>
            <a:noFill/>
          </a:ln>
        </p:spPr>
        <p:txBody>
          <a:bodyPr anchor="ctr">
            <a:noAutofit/>
          </a:bodyPr>
          <a:lstStyle/>
          <a:p>
            <a:pPr algn="ctr"/>
            <a:r>
              <a:rPr lang="es-ES_tradnl" sz="2600" b="0" strike="noStrike" spc="-1" dirty="0">
                <a:solidFill>
                  <a:srgbClr val="800000"/>
                </a:solidFill>
                <a:latin typeface="Calibri"/>
              </a:rPr>
              <a:t>HISTOIRE ET GÉOGRAPHIE</a:t>
            </a:r>
            <a:endParaRPr lang="es-ES_tradnl" sz="2600" b="0" strike="noStrike" spc="-1" dirty="0">
              <a:solidFill>
                <a:srgbClr val="000000"/>
              </a:solidFill>
              <a:latin typeface="Calibri"/>
            </a:endParaRPr>
          </a:p>
          <a:p>
            <a:pPr algn="ctr">
              <a:lnSpc>
                <a:spcPct val="100000"/>
              </a:lnSpc>
            </a:pPr>
            <a:endParaRPr lang="es-ES_tradnl" sz="2600" b="0" strike="noStrike" spc="-1" dirty="0">
              <a:solidFill>
                <a:srgbClr val="000000"/>
              </a:solidFill>
              <a:latin typeface="Calibri"/>
            </a:endParaRPr>
          </a:p>
        </p:txBody>
      </p:sp>
      <p:sp>
        <p:nvSpPr>
          <p:cNvPr id="166"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67" name="TextShape 4"/>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68" name="Imagen 7" descr="Imagen"/>
          <p:cNvPicPr/>
          <p:nvPr/>
        </p:nvPicPr>
        <p:blipFill>
          <a:blip r:embed="rId4"/>
          <a:stretch/>
        </p:blipFill>
        <p:spPr>
          <a:xfrm>
            <a:off x="1905120" y="6019920"/>
            <a:ext cx="1066320" cy="837720"/>
          </a:xfrm>
          <a:prstGeom prst="rect">
            <a:avLst/>
          </a:prstGeom>
          <a:ln w="9360">
            <a:noFill/>
          </a:ln>
        </p:spPr>
      </p:pic>
      <p:pic>
        <p:nvPicPr>
          <p:cNvPr id="169" name="Imagen 10"/>
          <p:cNvPicPr/>
          <p:nvPr/>
        </p:nvPicPr>
        <p:blipFill>
          <a:blip r:embed="rId5"/>
          <a:stretch/>
        </p:blipFill>
        <p:spPr>
          <a:xfrm>
            <a:off x="3048120" y="5928480"/>
            <a:ext cx="5333760" cy="929160"/>
          </a:xfrm>
          <a:prstGeom prst="rect">
            <a:avLst/>
          </a:prstGeom>
          <a:ln>
            <a:noFill/>
          </a:ln>
        </p:spPr>
      </p:pic>
      <p:pic>
        <p:nvPicPr>
          <p:cNvPr id="170" name="Imagen 11"/>
          <p:cNvPicPr/>
          <p:nvPr/>
        </p:nvPicPr>
        <p:blipFill>
          <a:blip r:embed="rId6"/>
          <a:stretch/>
        </p:blipFill>
        <p:spPr>
          <a:xfrm>
            <a:off x="838080" y="5926320"/>
            <a:ext cx="761760" cy="931320"/>
          </a:xfrm>
          <a:prstGeom prst="rect">
            <a:avLst/>
          </a:prstGeom>
          <a:ln>
            <a:noFill/>
          </a:ln>
        </p:spPr>
      </p:pic>
      <p:sp>
        <p:nvSpPr>
          <p:cNvPr id="171" name="CustomShape 5"/>
          <p:cNvSpPr/>
          <p:nvPr/>
        </p:nvSpPr>
        <p:spPr>
          <a:xfrm>
            <a:off x="356616" y="1578745"/>
            <a:ext cx="8348472" cy="415353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fr-FR" sz="2400" b="1" strike="noStrike" spc="-1" dirty="0">
                <a:solidFill>
                  <a:srgbClr val="800000"/>
                </a:solidFill>
                <a:latin typeface="Arial"/>
              </a:rPr>
              <a:t>SECONDE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000" b="0" strike="noStrike" spc="-1" dirty="0">
                <a:solidFill>
                  <a:srgbClr val="800000"/>
                </a:solidFill>
                <a:latin typeface="Arial"/>
              </a:rPr>
              <a:t> </a:t>
            </a:r>
            <a:r>
              <a:rPr lang="fr-FR" sz="2400" spc="-1" dirty="0">
                <a:solidFill>
                  <a:srgbClr val="800000"/>
                </a:solidFill>
                <a:latin typeface="Arial"/>
              </a:rPr>
              <a:t>Le programme comprend une longue période qui permet aux élèves d’entamer une réflexion sur la notion de période historique et de leur donner des repères chronologiques. Il approfondit la connaissance de l’époque moderne et de l’Empire hispanique du XVIe et XVIIe siècles</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spc="-1" dirty="0">
                <a:solidFill>
                  <a:srgbClr val="800000"/>
                </a:solidFill>
                <a:latin typeface="Arial"/>
              </a:rPr>
              <a:t>La matière est partagée avec un enseignant français qui enseigne  la partie de la géographie du monde et de la France</a:t>
            </a:r>
            <a:endParaRPr lang="es-ES" sz="2400" b="0" strike="noStrike" spc="-1" dirty="0">
              <a:latin typeface="Arial"/>
            </a:endParaRPr>
          </a:p>
        </p:txBody>
      </p:sp>
      <p:graphicFrame>
        <p:nvGraphicFramePr>
          <p:cNvPr id="172"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FFFFFF"/>
                          </a:solidFill>
                          <a:latin typeface="Calibri"/>
                        </a:rPr>
                        <a:t>PRÉSENTATION GÉNÉRALE</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73" name="CustomShape 7"/>
          <p:cNvSpPr/>
          <p:nvPr/>
        </p:nvSpPr>
        <p:spPr>
          <a:xfrm>
            <a:off x="838080" y="4461840"/>
            <a:ext cx="731484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spTree>
    <p:extLst>
      <p:ext uri="{BB962C8B-B14F-4D97-AF65-F5344CB8AC3E}">
        <p14:creationId xmlns:p14="http://schemas.microsoft.com/office/powerpoint/2010/main" val="2060966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377240B5-E8C5-4A99-A565-ABFA83D54437}"/>
              </a:ext>
            </a:extLst>
          </p:cNvPr>
          <p:cNvPicPr/>
          <p:nvPr/>
        </p:nvPicPr>
        <p:blipFill>
          <a:blip r:embed="rId3">
            <a:alphaModFix amt="25000"/>
          </a:blip>
          <a:stretch/>
        </p:blipFill>
        <p:spPr>
          <a:xfrm>
            <a:off x="403925" y="1530587"/>
            <a:ext cx="8308080" cy="4342680"/>
          </a:xfrm>
          <a:prstGeom prst="rect">
            <a:avLst/>
          </a:prstGeom>
          <a:ln>
            <a:noFill/>
          </a:ln>
        </p:spPr>
      </p:pic>
      <p:sp>
        <p:nvSpPr>
          <p:cNvPr id="174" name="CustomShape 1"/>
          <p:cNvSpPr/>
          <p:nvPr/>
        </p:nvSpPr>
        <p:spPr>
          <a:xfrm>
            <a:off x="3578472" y="1759136"/>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76"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HISTOIRE ET GÉOGRAPHIE</a:t>
            </a:r>
            <a:endParaRPr lang="es-ES_tradnl" sz="2600" b="0" strike="noStrike" spc="-1" dirty="0">
              <a:solidFill>
                <a:srgbClr val="000000"/>
              </a:solidFill>
              <a:latin typeface="Calibri"/>
            </a:endParaRPr>
          </a:p>
        </p:txBody>
      </p:sp>
      <p:sp>
        <p:nvSpPr>
          <p:cNvPr id="177"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78" name="TextShape 4"/>
          <p:cNvSpPr txBox="1"/>
          <p:nvPr/>
        </p:nvSpPr>
        <p:spPr>
          <a:xfrm>
            <a:off x="573300" y="5446978"/>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79" name="Imagen 7" descr="Imagen"/>
          <p:cNvPicPr/>
          <p:nvPr/>
        </p:nvPicPr>
        <p:blipFill>
          <a:blip r:embed="rId4"/>
          <a:stretch/>
        </p:blipFill>
        <p:spPr>
          <a:xfrm>
            <a:off x="1905120" y="6019920"/>
            <a:ext cx="1066320" cy="837720"/>
          </a:xfrm>
          <a:prstGeom prst="rect">
            <a:avLst/>
          </a:prstGeom>
          <a:ln w="9360">
            <a:noFill/>
          </a:ln>
        </p:spPr>
      </p:pic>
      <p:pic>
        <p:nvPicPr>
          <p:cNvPr id="180" name="Imagen 10"/>
          <p:cNvPicPr/>
          <p:nvPr/>
        </p:nvPicPr>
        <p:blipFill>
          <a:blip r:embed="rId5"/>
          <a:stretch/>
        </p:blipFill>
        <p:spPr>
          <a:xfrm>
            <a:off x="3048120" y="5928480"/>
            <a:ext cx="5333760" cy="929160"/>
          </a:xfrm>
          <a:prstGeom prst="rect">
            <a:avLst/>
          </a:prstGeom>
          <a:ln>
            <a:noFill/>
          </a:ln>
        </p:spPr>
      </p:pic>
      <p:pic>
        <p:nvPicPr>
          <p:cNvPr id="181" name="Imagen 11"/>
          <p:cNvPicPr/>
          <p:nvPr/>
        </p:nvPicPr>
        <p:blipFill>
          <a:blip r:embed="rId6"/>
          <a:stretch/>
        </p:blipFill>
        <p:spPr>
          <a:xfrm>
            <a:off x="838080" y="5926320"/>
            <a:ext cx="761760" cy="931320"/>
          </a:xfrm>
          <a:prstGeom prst="rect">
            <a:avLst/>
          </a:prstGeom>
          <a:ln>
            <a:noFill/>
          </a:ln>
        </p:spPr>
      </p:pic>
      <p:sp>
        <p:nvSpPr>
          <p:cNvPr id="182" name="CustomShape 5"/>
          <p:cNvSpPr/>
          <p:nvPr/>
        </p:nvSpPr>
        <p:spPr>
          <a:xfrm>
            <a:off x="448056" y="1788082"/>
            <a:ext cx="8086284" cy="3784198"/>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fr-FR" sz="2400" b="1" strike="noStrike" spc="-1" dirty="0">
                <a:solidFill>
                  <a:srgbClr val="800000"/>
                </a:solidFill>
                <a:latin typeface="Arial"/>
              </a:rPr>
              <a:t>PREMIÈRE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 </a:t>
            </a:r>
            <a:r>
              <a:rPr lang="fr-FR" sz="2400" spc="-1" dirty="0">
                <a:solidFill>
                  <a:srgbClr val="800000"/>
                </a:solidFill>
                <a:latin typeface="Arial"/>
              </a:rPr>
              <a:t>L’étude de la Guerre d’Indépendance ouvre le programme qui s’étend jusqu’au début du XXe siècle. Le programme porte sur la grande transformation politique et sociale de l´Europe et l’Espagne pendant cette période</a:t>
            </a:r>
          </a:p>
          <a:p>
            <a:pPr indent="-216000" algn="ctr">
              <a:lnSpc>
                <a:spcPct val="100000"/>
              </a:lnSpc>
              <a:buClr>
                <a:srgbClr val="FFFF00"/>
              </a:buClr>
              <a:buFont typeface="Wingdings" charset="2"/>
              <a:buChar char=""/>
            </a:pPr>
            <a:endParaRPr lang="fr-FR" sz="2400" spc="-1" dirty="0">
              <a:solidFill>
                <a:srgbClr val="800000"/>
              </a:solidFill>
              <a:latin typeface="Arial"/>
            </a:endParaRPr>
          </a:p>
          <a:p>
            <a:pPr indent="-216000" algn="ctr">
              <a:buClr>
                <a:srgbClr val="FFFF00"/>
              </a:buClr>
              <a:buFont typeface="Wingdings" charset="2"/>
              <a:buChar char=""/>
            </a:pPr>
            <a:r>
              <a:rPr lang="fr-FR" sz="2400" spc="-1" dirty="0">
                <a:solidFill>
                  <a:srgbClr val="800000"/>
                </a:solidFill>
                <a:latin typeface="Arial"/>
              </a:rPr>
              <a:t> La matière est partagée avec un enseignant français qui enseigne la partie de l’histoire et la géographie du monde et de la France</a:t>
            </a:r>
            <a:r>
              <a:rPr lang="fr-FR" sz="2000" spc="-1" dirty="0">
                <a:solidFill>
                  <a:srgbClr val="800000"/>
                </a:solidFill>
                <a:latin typeface="Arial"/>
              </a:rPr>
              <a:t> </a:t>
            </a:r>
            <a:endParaRPr lang="es-ES" sz="2400" b="0" strike="noStrike" spc="-1" dirty="0">
              <a:latin typeface="Arial"/>
            </a:endParaRPr>
          </a:p>
        </p:txBody>
      </p:sp>
      <p:graphicFrame>
        <p:nvGraphicFramePr>
          <p:cNvPr id="183"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FFFFFF"/>
                          </a:solidFill>
                          <a:latin typeface="Calibri"/>
                        </a:rPr>
                        <a:t>PRÉSENTATION GÉNÉRALE</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000000"/>
                          </a:solidFill>
                          <a:latin typeface="Calibri"/>
                        </a:rPr>
                        <a:t>MATIÈRES</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84" name="CustomShape 7"/>
          <p:cNvSpPr/>
          <p:nvPr/>
        </p:nvSpPr>
        <p:spPr>
          <a:xfrm>
            <a:off x="573300" y="4498416"/>
            <a:ext cx="7579620" cy="921876"/>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endParaRPr lang="es-ES" sz="1800" b="0" strike="noStrike" spc="-1" dirty="0">
              <a:latin typeface="Arial"/>
            </a:endParaRPr>
          </a:p>
          <a:p>
            <a:pPr algn="ct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spTree>
    <p:extLst>
      <p:ext uri="{BB962C8B-B14F-4D97-AF65-F5344CB8AC3E}">
        <p14:creationId xmlns:p14="http://schemas.microsoft.com/office/powerpoint/2010/main" val="1431783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ACBE629E-E907-411E-9B0B-67F2C4E0E697}"/>
              </a:ext>
            </a:extLst>
          </p:cNvPr>
          <p:cNvPicPr/>
          <p:nvPr/>
        </p:nvPicPr>
        <p:blipFill>
          <a:blip r:embed="rId3">
            <a:alphaModFix amt="25000"/>
          </a:blip>
          <a:stretch/>
        </p:blipFill>
        <p:spPr>
          <a:xfrm>
            <a:off x="414936" y="1534896"/>
            <a:ext cx="8308080" cy="4342680"/>
          </a:xfrm>
          <a:prstGeom prst="rect">
            <a:avLst/>
          </a:prstGeom>
          <a:ln>
            <a:noFill/>
          </a:ln>
        </p:spPr>
      </p:pic>
      <p:sp>
        <p:nvSpPr>
          <p:cNvPr id="185" name="CustomShape 1"/>
          <p:cNvSpPr/>
          <p:nvPr/>
        </p:nvSpPr>
        <p:spPr>
          <a:xfrm>
            <a:off x="3657600" y="1713345"/>
            <a:ext cx="18284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87" name="TextShape 2"/>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HISTOIRE ET GÉOGRAPHIE</a:t>
            </a:r>
            <a:endParaRPr lang="es-ES_tradnl" sz="2600" b="0" strike="noStrike" spc="-1" dirty="0">
              <a:solidFill>
                <a:srgbClr val="000000"/>
              </a:solidFill>
              <a:latin typeface="Calibri"/>
            </a:endParaRPr>
          </a:p>
        </p:txBody>
      </p:sp>
      <p:sp>
        <p:nvSpPr>
          <p:cNvPr id="188"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pic>
        <p:nvPicPr>
          <p:cNvPr id="190" name="Imagen 7" descr="Imagen"/>
          <p:cNvPicPr/>
          <p:nvPr/>
        </p:nvPicPr>
        <p:blipFill>
          <a:blip r:embed="rId4"/>
          <a:stretch/>
        </p:blipFill>
        <p:spPr>
          <a:xfrm>
            <a:off x="1905120" y="6019920"/>
            <a:ext cx="1066320" cy="837720"/>
          </a:xfrm>
          <a:prstGeom prst="rect">
            <a:avLst/>
          </a:prstGeom>
          <a:ln w="9360">
            <a:noFill/>
          </a:ln>
        </p:spPr>
      </p:pic>
      <p:pic>
        <p:nvPicPr>
          <p:cNvPr id="191" name="Imagen 10"/>
          <p:cNvPicPr/>
          <p:nvPr/>
        </p:nvPicPr>
        <p:blipFill>
          <a:blip r:embed="rId5"/>
          <a:stretch/>
        </p:blipFill>
        <p:spPr>
          <a:xfrm>
            <a:off x="3048120" y="5919336"/>
            <a:ext cx="5333760" cy="929160"/>
          </a:xfrm>
          <a:prstGeom prst="rect">
            <a:avLst/>
          </a:prstGeom>
          <a:ln>
            <a:noFill/>
          </a:ln>
        </p:spPr>
      </p:pic>
      <p:pic>
        <p:nvPicPr>
          <p:cNvPr id="192" name="Imagen 11"/>
          <p:cNvPicPr/>
          <p:nvPr/>
        </p:nvPicPr>
        <p:blipFill>
          <a:blip r:embed="rId6"/>
          <a:stretch/>
        </p:blipFill>
        <p:spPr>
          <a:xfrm>
            <a:off x="838080" y="5926320"/>
            <a:ext cx="761760" cy="931320"/>
          </a:xfrm>
          <a:prstGeom prst="rect">
            <a:avLst/>
          </a:prstGeom>
          <a:ln>
            <a:noFill/>
          </a:ln>
        </p:spPr>
      </p:pic>
      <p:sp>
        <p:nvSpPr>
          <p:cNvPr id="193" name="CustomShape 5"/>
          <p:cNvSpPr/>
          <p:nvPr/>
        </p:nvSpPr>
        <p:spPr>
          <a:xfrm>
            <a:off x="457200" y="1721664"/>
            <a:ext cx="8229240" cy="378419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800000"/>
                </a:solidFill>
                <a:latin typeface="Arial"/>
              </a:rPr>
              <a:t>TERMINALE</a:t>
            </a:r>
            <a:endParaRPr lang="es-ES" sz="2400" b="0" strike="noStrike" spc="-1" dirty="0">
              <a:latin typeface="Arial"/>
            </a:endParaRPr>
          </a:p>
          <a:p>
            <a:pPr algn="ctr">
              <a:lnSpc>
                <a:spcPct val="100000"/>
              </a:lnSpc>
            </a:pPr>
            <a:endParaRPr lang="es-ES" sz="2400" b="0" strike="noStrike" spc="-1" dirty="0">
              <a:latin typeface="Arial"/>
            </a:endParaRPr>
          </a:p>
          <a:p>
            <a:pPr indent="-216000" algn="ctr">
              <a:lnSpc>
                <a:spcPct val="100000"/>
              </a:lnSpc>
              <a:buClr>
                <a:srgbClr val="FFFF00"/>
              </a:buClr>
              <a:buFont typeface="Wingdings" charset="2"/>
              <a:buChar char=""/>
            </a:pPr>
            <a:r>
              <a:rPr lang="fr-FR" sz="2000" spc="-1" dirty="0">
                <a:solidFill>
                  <a:srgbClr val="800000"/>
                </a:solidFill>
                <a:latin typeface="Arial"/>
              </a:rPr>
              <a:t> </a:t>
            </a:r>
            <a:r>
              <a:rPr lang="fr-FR" sz="2400" spc="-1" dirty="0">
                <a:solidFill>
                  <a:srgbClr val="800000"/>
                </a:solidFill>
                <a:latin typeface="Arial"/>
              </a:rPr>
              <a:t>Le programme élargit la dimension internationale. À partir de la crise des années 1930, il interroge le jeu des puissances et l’évolution des sociétés européennes, française et espagnole jusqu’à nos jours</a:t>
            </a:r>
          </a:p>
          <a:p>
            <a:pPr indent="-216000" algn="ctr">
              <a:lnSpc>
                <a:spcPct val="100000"/>
              </a:lnSpc>
              <a:buClr>
                <a:srgbClr val="FFFF00"/>
              </a:buClr>
              <a:buFont typeface="Wingdings" charset="2"/>
              <a:buChar char=""/>
            </a:pPr>
            <a:endParaRPr lang="fr-FR" sz="2400" spc="-1" dirty="0">
              <a:solidFill>
                <a:srgbClr val="800000"/>
              </a:solidFill>
              <a:latin typeface="Arial"/>
            </a:endParaRPr>
          </a:p>
          <a:p>
            <a:pPr indent="-216000" algn="ctr">
              <a:lnSpc>
                <a:spcPct val="100000"/>
              </a:lnSpc>
              <a:buClr>
                <a:srgbClr val="FFFF00"/>
              </a:buClr>
              <a:buFont typeface="Wingdings" charset="2"/>
              <a:buChar char=""/>
            </a:pPr>
            <a:r>
              <a:rPr lang="fr-FR" sz="2400" spc="-1" dirty="0">
                <a:solidFill>
                  <a:srgbClr val="800000"/>
                </a:solidFill>
                <a:latin typeface="Arial"/>
              </a:rPr>
              <a:t> La partie géographique est partagée avec l'enseignant français en réservant les chapitres propres de la géographie de l’Espagne à l'enseignant espagnol</a:t>
            </a:r>
            <a:endParaRPr lang="es-ES" sz="2400" b="0" strike="noStrike" spc="-1" dirty="0">
              <a:latin typeface="Arial"/>
            </a:endParaRPr>
          </a:p>
        </p:txBody>
      </p:sp>
      <p:graphicFrame>
        <p:nvGraphicFramePr>
          <p:cNvPr id="194"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FFFFFF"/>
                          </a:solidFill>
                          <a:latin typeface="Calibri"/>
                        </a:rPr>
                        <a:t>PRÉSENTATION GÉNÉRALE</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195"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dirty="0">
              <a:latin typeface="Arial"/>
            </a:endParaRPr>
          </a:p>
          <a:p>
            <a:pPr algn="ct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spTree>
    <p:extLst>
      <p:ext uri="{BB962C8B-B14F-4D97-AF65-F5344CB8AC3E}">
        <p14:creationId xmlns:p14="http://schemas.microsoft.com/office/powerpoint/2010/main" val="641200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SECTIONS ESPAGNOLES INTERNATIONALES EN FRANCE</a:t>
            </a:r>
            <a:endParaRPr lang="es-ES_tradnl" sz="2600" b="0" strike="noStrike" spc="-1" dirty="0">
              <a:solidFill>
                <a:srgbClr val="000000"/>
              </a:solidFill>
              <a:latin typeface="Calibri"/>
            </a:endParaRPr>
          </a:p>
        </p:txBody>
      </p:sp>
      <p:sp>
        <p:nvSpPr>
          <p:cNvPr id="55"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56"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57" name="Imagen 7" descr="Imagen"/>
          <p:cNvPicPr/>
          <p:nvPr/>
        </p:nvPicPr>
        <p:blipFill>
          <a:blip r:embed="rId3"/>
          <a:stretch/>
        </p:blipFill>
        <p:spPr>
          <a:xfrm>
            <a:off x="1905120" y="6019920"/>
            <a:ext cx="1066320" cy="837720"/>
          </a:xfrm>
          <a:prstGeom prst="rect">
            <a:avLst/>
          </a:prstGeom>
          <a:ln w="9360">
            <a:noFill/>
          </a:ln>
        </p:spPr>
      </p:pic>
      <p:pic>
        <p:nvPicPr>
          <p:cNvPr id="58" name="Imagen 10"/>
          <p:cNvPicPr/>
          <p:nvPr/>
        </p:nvPicPr>
        <p:blipFill>
          <a:blip r:embed="rId4"/>
          <a:stretch/>
        </p:blipFill>
        <p:spPr>
          <a:xfrm>
            <a:off x="3352680" y="5928480"/>
            <a:ext cx="5333760" cy="929160"/>
          </a:xfrm>
          <a:prstGeom prst="rect">
            <a:avLst/>
          </a:prstGeom>
          <a:ln>
            <a:noFill/>
          </a:ln>
        </p:spPr>
      </p:pic>
      <p:pic>
        <p:nvPicPr>
          <p:cNvPr id="59" name="Imagen 11"/>
          <p:cNvPicPr/>
          <p:nvPr/>
        </p:nvPicPr>
        <p:blipFill>
          <a:blip r:embed="rId5"/>
          <a:stretch/>
        </p:blipFill>
        <p:spPr>
          <a:xfrm>
            <a:off x="755640" y="5918400"/>
            <a:ext cx="767880" cy="939240"/>
          </a:xfrm>
          <a:prstGeom prst="rect">
            <a:avLst/>
          </a:prstGeom>
          <a:ln>
            <a:noFill/>
          </a:ln>
        </p:spPr>
      </p:pic>
      <p:sp>
        <p:nvSpPr>
          <p:cNvPr id="60" name="CustomShape 4"/>
          <p:cNvSpPr/>
          <p:nvPr/>
        </p:nvSpPr>
        <p:spPr>
          <a:xfrm>
            <a:off x="914400" y="2209680"/>
            <a:ext cx="7772040" cy="1034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Programme de coopération entre la France et l'Espagne</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pic>
        <p:nvPicPr>
          <p:cNvPr id="61" name="Imagen 20"/>
          <p:cNvPicPr/>
          <p:nvPr/>
        </p:nvPicPr>
        <p:blipFill>
          <a:blip r:embed="rId6"/>
          <a:stretch/>
        </p:blipFill>
        <p:spPr>
          <a:xfrm>
            <a:off x="7803720" y="4580640"/>
            <a:ext cx="882720" cy="981720"/>
          </a:xfrm>
          <a:prstGeom prst="rect">
            <a:avLst/>
          </a:prstGeom>
          <a:ln>
            <a:noFill/>
          </a:ln>
        </p:spPr>
      </p:pic>
      <p:sp>
        <p:nvSpPr>
          <p:cNvPr id="62" name="CustomShape 5"/>
          <p:cNvSpPr/>
          <p:nvPr/>
        </p:nvSpPr>
        <p:spPr>
          <a:xfrm>
            <a:off x="914400" y="3124080"/>
            <a:ext cx="4723920" cy="103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Programme bilingue et biculturel</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sp>
        <p:nvSpPr>
          <p:cNvPr id="63" name="CustomShape 6"/>
          <p:cNvSpPr/>
          <p:nvPr/>
        </p:nvSpPr>
        <p:spPr>
          <a:xfrm>
            <a:off x="914400" y="4044240"/>
            <a:ext cx="8076960" cy="103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Excellence académique</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sp>
        <p:nvSpPr>
          <p:cNvPr id="64" name="CustomShape 7"/>
          <p:cNvSpPr/>
          <p:nvPr/>
        </p:nvSpPr>
        <p:spPr>
          <a:xfrm>
            <a:off x="609480" y="2362320"/>
            <a:ext cx="304560" cy="243360"/>
          </a:xfrm>
          <a:prstGeom prst="sun">
            <a:avLst>
              <a:gd name="adj" fmla="val 25000"/>
            </a:avLst>
          </a:prstGeom>
          <a:solidFill>
            <a:srgbClr val="FFFF00"/>
          </a:solidFill>
          <a:ln>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65" name="CustomShape 8"/>
          <p:cNvSpPr/>
          <p:nvPr/>
        </p:nvSpPr>
        <p:spPr>
          <a:xfrm>
            <a:off x="609480" y="3261600"/>
            <a:ext cx="304560" cy="243360"/>
          </a:xfrm>
          <a:prstGeom prst="sun">
            <a:avLst>
              <a:gd name="adj" fmla="val 25000"/>
            </a:avLst>
          </a:prstGeom>
          <a:solidFill>
            <a:srgbClr val="FFFF00"/>
          </a:solidFill>
          <a:ln>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66" name="CustomShape 9"/>
          <p:cNvSpPr/>
          <p:nvPr/>
        </p:nvSpPr>
        <p:spPr>
          <a:xfrm>
            <a:off x="609480" y="4191120"/>
            <a:ext cx="304560" cy="243360"/>
          </a:xfrm>
          <a:prstGeom prst="sun">
            <a:avLst>
              <a:gd name="adj" fmla="val 25000"/>
            </a:avLst>
          </a:prstGeom>
          <a:solidFill>
            <a:srgbClr val="FFFF00"/>
          </a:solidFill>
          <a:ln>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67" name="Imagen 28"/>
          <p:cNvPicPr/>
          <p:nvPr/>
        </p:nvPicPr>
        <p:blipFill>
          <a:blip r:embed="rId7">
            <a:alphaModFix amt="27000"/>
          </a:blip>
          <a:stretch/>
        </p:blipFill>
        <p:spPr>
          <a:xfrm>
            <a:off x="2057400" y="1752480"/>
            <a:ext cx="5333760" cy="3427200"/>
          </a:xfrm>
          <a:prstGeom prst="rect">
            <a:avLst/>
          </a:prstGeom>
          <a:ln>
            <a:noFill/>
          </a:ln>
        </p:spPr>
      </p:pic>
      <p:graphicFrame>
        <p:nvGraphicFramePr>
          <p:cNvPr id="68" name="Table 10"/>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21 Conector recto de flecha"/>
          <p:cNvCxnSpPr/>
          <p:nvPr/>
        </p:nvCxnSpPr>
        <p:spPr>
          <a:xfrm flipV="1">
            <a:off x="2999232" y="2615184"/>
            <a:ext cx="548640" cy="256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2999232" y="2971800"/>
            <a:ext cx="585216" cy="2651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7" name="Imagen 12">
            <a:extLst>
              <a:ext uri="{FF2B5EF4-FFF2-40B4-BE49-F238E27FC236}">
                <a16:creationId xmlns:a16="http://schemas.microsoft.com/office/drawing/2014/main" id="{377240B5-E8C5-4A99-A565-ABFA83D54437}"/>
              </a:ext>
            </a:extLst>
          </p:cNvPr>
          <p:cNvPicPr/>
          <p:nvPr/>
        </p:nvPicPr>
        <p:blipFill>
          <a:blip r:embed="rId3">
            <a:alphaModFix amt="25000"/>
          </a:blip>
          <a:stretch/>
        </p:blipFill>
        <p:spPr>
          <a:xfrm>
            <a:off x="422213" y="1527768"/>
            <a:ext cx="8308080" cy="4342680"/>
          </a:xfrm>
          <a:prstGeom prst="rect">
            <a:avLst/>
          </a:prstGeom>
          <a:ln>
            <a:noFill/>
          </a:ln>
        </p:spPr>
      </p:pic>
      <p:sp>
        <p:nvSpPr>
          <p:cNvPr id="196" name="CustomShape 1"/>
          <p:cNvSpPr/>
          <p:nvPr/>
        </p:nvSpPr>
        <p:spPr>
          <a:xfrm>
            <a:off x="2971800" y="1673352"/>
            <a:ext cx="3200040" cy="456840"/>
          </a:xfrm>
          <a:prstGeom prst="roundRect">
            <a:avLst>
              <a:gd name="adj" fmla="val 16667"/>
            </a:avLst>
          </a:prstGeom>
          <a:solidFill>
            <a:srgbClr val="FFFF00"/>
          </a:solid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198" name="TextShape 2"/>
          <p:cNvSpPr txBox="1"/>
          <p:nvPr/>
        </p:nvSpPr>
        <p:spPr>
          <a:xfrm>
            <a:off x="457200" y="152280"/>
            <a:ext cx="8229240" cy="867960"/>
          </a:xfrm>
          <a:prstGeom prst="rect">
            <a:avLst/>
          </a:prstGeom>
          <a:noFill/>
          <a:ln>
            <a:noFill/>
          </a:ln>
        </p:spPr>
        <p:txBody>
          <a:bodyPr anchor="ctr">
            <a:noAutofit/>
          </a:bodyPr>
          <a:lstStyle/>
          <a:p>
            <a:pPr algn="ctr"/>
            <a:r>
              <a:rPr lang="es-ES_tradnl" sz="2600" b="0" strike="noStrike" spc="-1" dirty="0">
                <a:solidFill>
                  <a:srgbClr val="800000"/>
                </a:solidFill>
                <a:latin typeface="Calibri"/>
              </a:rPr>
              <a:t>HISTOIRE ET GÉOGRAPHIE</a:t>
            </a:r>
            <a:endParaRPr lang="es-ES_tradnl" sz="2600" b="0" strike="noStrike" spc="-1" dirty="0">
              <a:solidFill>
                <a:srgbClr val="000000"/>
              </a:solidFill>
              <a:latin typeface="Calibri"/>
            </a:endParaRPr>
          </a:p>
        </p:txBody>
      </p:sp>
      <p:sp>
        <p:nvSpPr>
          <p:cNvPr id="199" name="Line 3"/>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pic>
        <p:nvPicPr>
          <p:cNvPr id="201" name="Imagen 7" descr="Imagen"/>
          <p:cNvPicPr/>
          <p:nvPr/>
        </p:nvPicPr>
        <p:blipFill>
          <a:blip r:embed="rId4"/>
          <a:stretch/>
        </p:blipFill>
        <p:spPr>
          <a:xfrm>
            <a:off x="1905120" y="6019920"/>
            <a:ext cx="1066320" cy="837720"/>
          </a:xfrm>
          <a:prstGeom prst="rect">
            <a:avLst/>
          </a:prstGeom>
          <a:ln w="9360">
            <a:noFill/>
          </a:ln>
        </p:spPr>
      </p:pic>
      <p:pic>
        <p:nvPicPr>
          <p:cNvPr id="202" name="Imagen 10"/>
          <p:cNvPicPr/>
          <p:nvPr/>
        </p:nvPicPr>
        <p:blipFill>
          <a:blip r:embed="rId5"/>
          <a:stretch/>
        </p:blipFill>
        <p:spPr>
          <a:xfrm>
            <a:off x="3048120" y="5919336"/>
            <a:ext cx="5333760" cy="929160"/>
          </a:xfrm>
          <a:prstGeom prst="rect">
            <a:avLst/>
          </a:prstGeom>
          <a:ln>
            <a:noFill/>
          </a:ln>
        </p:spPr>
      </p:pic>
      <p:pic>
        <p:nvPicPr>
          <p:cNvPr id="203" name="Imagen 11"/>
          <p:cNvPicPr/>
          <p:nvPr/>
        </p:nvPicPr>
        <p:blipFill>
          <a:blip r:embed="rId6"/>
          <a:stretch/>
        </p:blipFill>
        <p:spPr>
          <a:xfrm>
            <a:off x="838080" y="5926320"/>
            <a:ext cx="761760" cy="931320"/>
          </a:xfrm>
          <a:prstGeom prst="rect">
            <a:avLst/>
          </a:prstGeom>
          <a:ln>
            <a:noFill/>
          </a:ln>
        </p:spPr>
      </p:pic>
      <p:sp>
        <p:nvSpPr>
          <p:cNvPr id="204" name="CustomShape 5"/>
          <p:cNvSpPr/>
          <p:nvPr/>
        </p:nvSpPr>
        <p:spPr>
          <a:xfrm>
            <a:off x="457200" y="1673352"/>
            <a:ext cx="8229240" cy="82954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fr-FR" sz="2400" b="1" strike="noStrike" spc="-1" dirty="0">
                <a:solidFill>
                  <a:srgbClr val="800000"/>
                </a:solidFill>
                <a:latin typeface="Arial"/>
              </a:rPr>
              <a:t>EXAMEN DU BAC </a:t>
            </a:r>
            <a:r>
              <a:rPr lang="fr-FR" sz="2400" b="1" spc="-1" dirty="0">
                <a:solidFill>
                  <a:srgbClr val="800000"/>
                </a:solidFill>
                <a:latin typeface="Arial"/>
              </a:rPr>
              <a:t>BFI</a:t>
            </a:r>
          </a:p>
          <a:p>
            <a:pPr algn="ctr">
              <a:lnSpc>
                <a:spcPct val="100000"/>
              </a:lnSpc>
            </a:pPr>
            <a:endParaRPr lang="es-ES" sz="2400" b="0" strike="noStrike" spc="-1" dirty="0">
              <a:latin typeface="Arial"/>
            </a:endParaRPr>
          </a:p>
        </p:txBody>
      </p:sp>
      <p:graphicFrame>
        <p:nvGraphicFramePr>
          <p:cNvPr id="205"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
        <p:nvSpPr>
          <p:cNvPr id="206" name="CustomShape 7"/>
          <p:cNvSpPr/>
          <p:nvPr/>
        </p:nvSpPr>
        <p:spPr>
          <a:xfrm>
            <a:off x="838080" y="4461840"/>
            <a:ext cx="7314840" cy="109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es-ES" sz="1800" b="0" strike="noStrike" spc="-1" dirty="0">
              <a:latin typeface="Arial"/>
            </a:endParaRPr>
          </a:p>
          <a:p>
            <a:pPr algn="ct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sp>
        <p:nvSpPr>
          <p:cNvPr id="207" name="CustomShape 8"/>
          <p:cNvSpPr/>
          <p:nvPr/>
        </p:nvSpPr>
        <p:spPr>
          <a:xfrm>
            <a:off x="1100564" y="2671686"/>
            <a:ext cx="1971820" cy="230687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fr-FR" sz="2400" spc="-1" dirty="0">
                <a:solidFill>
                  <a:srgbClr val="800000"/>
                </a:solidFill>
                <a:latin typeface="Arial"/>
              </a:rPr>
              <a:t>Partie écrite </a:t>
            </a:r>
            <a:endParaRPr lang="fr-FR" sz="2400" b="0" strike="noStrike" spc="-1" dirty="0">
              <a:latin typeface="Arial"/>
            </a:endParaRPr>
          </a:p>
          <a:p>
            <a:pPr>
              <a:lnSpc>
                <a:spcPct val="100000"/>
              </a:lnSpc>
            </a:pPr>
            <a:endParaRPr lang="fr-FR" sz="2400" b="0" strike="noStrike" spc="-1" dirty="0">
              <a:latin typeface="Arial"/>
            </a:endParaRPr>
          </a:p>
          <a:p>
            <a:pPr>
              <a:lnSpc>
                <a:spcPct val="100000"/>
              </a:lnSpc>
            </a:pPr>
            <a:endParaRPr lang="fr-FR" sz="2400" b="0" strike="noStrike" spc="-1" dirty="0">
              <a:latin typeface="Arial"/>
            </a:endParaRPr>
          </a:p>
          <a:p>
            <a:pPr>
              <a:lnSpc>
                <a:spcPct val="100000"/>
              </a:lnSpc>
            </a:pPr>
            <a:endParaRPr lang="fr-FR" sz="2400" spc="-1" dirty="0">
              <a:solidFill>
                <a:srgbClr val="800000"/>
              </a:solidFill>
              <a:latin typeface="Arial"/>
            </a:endParaRPr>
          </a:p>
          <a:p>
            <a:pPr>
              <a:lnSpc>
                <a:spcPct val="100000"/>
              </a:lnSpc>
            </a:pPr>
            <a:r>
              <a:rPr lang="fr-FR" sz="2400" spc="-1" dirty="0">
                <a:solidFill>
                  <a:srgbClr val="800000"/>
                </a:solidFill>
                <a:latin typeface="Arial"/>
              </a:rPr>
              <a:t>Partie </a:t>
            </a:r>
            <a:r>
              <a:rPr lang="fr-FR" sz="2400" b="0" strike="noStrike" spc="-1" dirty="0">
                <a:solidFill>
                  <a:srgbClr val="800000"/>
                </a:solidFill>
                <a:latin typeface="Arial"/>
              </a:rPr>
              <a:t>orale </a:t>
            </a:r>
            <a:endParaRPr lang="fr-FR" sz="2400" b="0" strike="noStrike" spc="-1" dirty="0">
              <a:latin typeface="Arial"/>
            </a:endParaRPr>
          </a:p>
          <a:p>
            <a:pPr>
              <a:lnSpc>
                <a:spcPct val="100000"/>
              </a:lnSpc>
            </a:pPr>
            <a:endParaRPr lang="fr-FR" sz="2400" b="0" strike="noStrike" spc="-1" dirty="0">
              <a:latin typeface="Arial"/>
            </a:endParaRPr>
          </a:p>
        </p:txBody>
      </p:sp>
      <p:pic>
        <p:nvPicPr>
          <p:cNvPr id="208" name="Imagen 15"/>
          <p:cNvPicPr/>
          <p:nvPr/>
        </p:nvPicPr>
        <p:blipFill>
          <a:blip r:embed="rId7" cstate="print"/>
          <a:stretch/>
        </p:blipFill>
        <p:spPr>
          <a:xfrm>
            <a:off x="401040" y="5041512"/>
            <a:ext cx="330120" cy="304560"/>
          </a:xfrm>
          <a:prstGeom prst="rect">
            <a:avLst/>
          </a:prstGeom>
          <a:ln>
            <a:noFill/>
          </a:ln>
        </p:spPr>
      </p:pic>
      <p:pic>
        <p:nvPicPr>
          <p:cNvPr id="209" name="Imagen 19"/>
          <p:cNvPicPr/>
          <p:nvPr/>
        </p:nvPicPr>
        <p:blipFill>
          <a:blip r:embed="rId8"/>
          <a:stretch/>
        </p:blipFill>
        <p:spPr>
          <a:xfrm>
            <a:off x="778743" y="2735685"/>
            <a:ext cx="348120" cy="324720"/>
          </a:xfrm>
          <a:prstGeom prst="rect">
            <a:avLst/>
          </a:prstGeom>
          <a:ln>
            <a:noFill/>
          </a:ln>
        </p:spPr>
      </p:pic>
      <p:pic>
        <p:nvPicPr>
          <p:cNvPr id="210" name="Imagen 20"/>
          <p:cNvPicPr/>
          <p:nvPr/>
        </p:nvPicPr>
        <p:blipFill>
          <a:blip r:embed="rId9"/>
          <a:stretch/>
        </p:blipFill>
        <p:spPr>
          <a:xfrm>
            <a:off x="768212" y="4200138"/>
            <a:ext cx="348120" cy="335880"/>
          </a:xfrm>
          <a:prstGeom prst="rect">
            <a:avLst/>
          </a:prstGeom>
          <a:ln>
            <a:noFill/>
          </a:ln>
        </p:spPr>
      </p:pic>
      <p:sp>
        <p:nvSpPr>
          <p:cNvPr id="211" name="CustomShape 9"/>
          <p:cNvSpPr/>
          <p:nvPr/>
        </p:nvSpPr>
        <p:spPr>
          <a:xfrm>
            <a:off x="3218688" y="2399609"/>
            <a:ext cx="5528304" cy="132198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indent="-285750" algn="ctr"/>
            <a:r>
              <a:rPr lang="fr-FR" sz="2000" spc="-1" dirty="0">
                <a:solidFill>
                  <a:srgbClr val="800000"/>
                </a:solidFill>
                <a:latin typeface="Arial"/>
              </a:rPr>
              <a:t>    Composition en réponse à un sujet d'histoire ou de géographie</a:t>
            </a:r>
          </a:p>
          <a:p>
            <a:pPr indent="-285750" algn="ctr"/>
            <a:r>
              <a:rPr lang="fr-FR" sz="2000" spc="-1" dirty="0">
                <a:solidFill>
                  <a:srgbClr val="800000"/>
                </a:solidFill>
                <a:latin typeface="Arial"/>
              </a:rPr>
              <a:t> Exercice portant sur la discipline qui ne fait pas l'objet de la composition</a:t>
            </a:r>
            <a:endParaRPr lang="es-ES" sz="2000" spc="-1" dirty="0">
              <a:solidFill>
                <a:srgbClr val="800000"/>
              </a:solidFill>
              <a:latin typeface="Arial"/>
            </a:endParaRPr>
          </a:p>
        </p:txBody>
      </p:sp>
      <p:sp>
        <p:nvSpPr>
          <p:cNvPr id="212" name="CustomShape 10"/>
          <p:cNvSpPr/>
          <p:nvPr/>
        </p:nvSpPr>
        <p:spPr>
          <a:xfrm>
            <a:off x="576072" y="5059800"/>
            <a:ext cx="8186688" cy="6390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fr-FR" sz="1800" b="0" strike="noStrike" spc="-1" dirty="0">
                <a:solidFill>
                  <a:srgbClr val="800000"/>
                </a:solidFill>
                <a:latin typeface="Arial"/>
              </a:rPr>
              <a:t>Examen réglementé par le Ministère de l’Education Nationale dans la Note de Service du </a:t>
            </a:r>
            <a:r>
              <a:rPr lang="fr-FR" spc="-1" dirty="0">
                <a:solidFill>
                  <a:srgbClr val="800000"/>
                </a:solidFill>
                <a:latin typeface="Arial"/>
              </a:rPr>
              <a:t>15</a:t>
            </a:r>
            <a:r>
              <a:rPr lang="fr-FR" sz="1800" b="0" strike="noStrike" spc="-1" dirty="0">
                <a:solidFill>
                  <a:srgbClr val="800000"/>
                </a:solidFill>
                <a:latin typeface="Arial"/>
              </a:rPr>
              <a:t>-12-2021 (B.O. nº 2 du </a:t>
            </a:r>
            <a:r>
              <a:rPr lang="fr-FR" spc="-1" dirty="0">
                <a:solidFill>
                  <a:srgbClr val="800000"/>
                </a:solidFill>
                <a:latin typeface="Arial"/>
              </a:rPr>
              <a:t>13/01/2022</a:t>
            </a:r>
            <a:r>
              <a:rPr lang="fr-FR" sz="1800" b="0" strike="noStrike" spc="-1" dirty="0">
                <a:solidFill>
                  <a:srgbClr val="800000"/>
                </a:solidFill>
                <a:latin typeface="Arial"/>
              </a:rPr>
              <a:t>)</a:t>
            </a:r>
            <a:endParaRPr lang="es-ES" sz="1800" b="0" strike="noStrike" spc="-1" dirty="0">
              <a:latin typeface="Arial"/>
            </a:endParaRPr>
          </a:p>
        </p:txBody>
      </p:sp>
      <p:sp>
        <p:nvSpPr>
          <p:cNvPr id="2" name="CuadroTexto 1">
            <a:extLst>
              <a:ext uri="{FF2B5EF4-FFF2-40B4-BE49-F238E27FC236}">
                <a16:creationId xmlns:a16="http://schemas.microsoft.com/office/drawing/2014/main" id="{B7A5E31D-F294-416E-AE19-C5DDD935F5AF}"/>
              </a:ext>
            </a:extLst>
          </p:cNvPr>
          <p:cNvSpPr txBox="1"/>
          <p:nvPr/>
        </p:nvSpPr>
        <p:spPr>
          <a:xfrm>
            <a:off x="2862072" y="3933612"/>
            <a:ext cx="5952744" cy="954107"/>
          </a:xfrm>
          <a:prstGeom prst="rect">
            <a:avLst/>
          </a:prstGeom>
          <a:noFill/>
        </p:spPr>
        <p:txBody>
          <a:bodyPr wrap="square" rtlCol="0">
            <a:spAutoFit/>
          </a:bodyPr>
          <a:lstStyle/>
          <a:p>
            <a:pPr marL="285750" indent="-285750"/>
            <a:endParaRPr lang="fr-FR" sz="1600" spc="-1" dirty="0">
              <a:solidFill>
                <a:srgbClr val="800000"/>
              </a:solidFill>
              <a:latin typeface="Arial"/>
            </a:endParaRPr>
          </a:p>
          <a:p>
            <a:pPr marL="285750" indent="-285750" algn="ctr"/>
            <a:r>
              <a:rPr lang="fr-FR" sz="2000" spc="-1" dirty="0">
                <a:solidFill>
                  <a:srgbClr val="800000"/>
                </a:solidFill>
                <a:latin typeface="Arial"/>
              </a:rPr>
              <a:t>Tirage au sort d’un sujet d'histoire ou de géographie</a:t>
            </a:r>
            <a:endParaRPr lang="es-ES" dirty="0"/>
          </a:p>
        </p:txBody>
      </p:sp>
      <p:cxnSp>
        <p:nvCxnSpPr>
          <p:cNvPr id="32" name="31 Conector recto de flecha"/>
          <p:cNvCxnSpPr/>
          <p:nvPr/>
        </p:nvCxnSpPr>
        <p:spPr>
          <a:xfrm rot="10800000" flipH="1" flipV="1">
            <a:off x="2862072" y="4383234"/>
            <a:ext cx="673608" cy="1198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354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LES TESTS DE SÉLECTION</a:t>
            </a:r>
            <a:endParaRPr lang="es-ES_tradnl" sz="2600" b="0" strike="noStrike" spc="-1">
              <a:solidFill>
                <a:srgbClr val="000000"/>
              </a:solidFill>
              <a:latin typeface="Calibri"/>
            </a:endParaRPr>
          </a:p>
        </p:txBody>
      </p:sp>
      <p:sp>
        <p:nvSpPr>
          <p:cNvPr id="259"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60"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261" name="Imagen 7" descr="Imagen"/>
          <p:cNvPicPr/>
          <p:nvPr/>
        </p:nvPicPr>
        <p:blipFill>
          <a:blip r:embed="rId3"/>
          <a:stretch/>
        </p:blipFill>
        <p:spPr>
          <a:xfrm>
            <a:off x="1905120" y="6019920"/>
            <a:ext cx="1066320" cy="837720"/>
          </a:xfrm>
          <a:prstGeom prst="rect">
            <a:avLst/>
          </a:prstGeom>
          <a:ln w="9360">
            <a:noFill/>
          </a:ln>
        </p:spPr>
      </p:pic>
      <p:pic>
        <p:nvPicPr>
          <p:cNvPr id="262" name="Imagen 10"/>
          <p:cNvPicPr/>
          <p:nvPr/>
        </p:nvPicPr>
        <p:blipFill>
          <a:blip r:embed="rId4"/>
          <a:stretch/>
        </p:blipFill>
        <p:spPr>
          <a:xfrm>
            <a:off x="3048120" y="5928480"/>
            <a:ext cx="5333760" cy="929160"/>
          </a:xfrm>
          <a:prstGeom prst="rect">
            <a:avLst/>
          </a:prstGeom>
          <a:ln>
            <a:noFill/>
          </a:ln>
        </p:spPr>
      </p:pic>
      <p:pic>
        <p:nvPicPr>
          <p:cNvPr id="263" name="Imagen 11"/>
          <p:cNvPicPr/>
          <p:nvPr/>
        </p:nvPicPr>
        <p:blipFill>
          <a:blip r:embed="rId5"/>
          <a:stretch/>
        </p:blipFill>
        <p:spPr>
          <a:xfrm>
            <a:off x="838080" y="5926320"/>
            <a:ext cx="761760" cy="931320"/>
          </a:xfrm>
          <a:prstGeom prst="rect">
            <a:avLst/>
          </a:prstGeom>
          <a:ln>
            <a:noFill/>
          </a:ln>
        </p:spPr>
      </p:pic>
      <p:graphicFrame>
        <p:nvGraphicFramePr>
          <p:cNvPr id="264" name="Table 4"/>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FFFFFF"/>
                          </a:solidFill>
                          <a:latin typeface="Calibri"/>
                        </a:rPr>
                        <a:t>MATIÈRES</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TEST DE SÉLECTION</a:t>
                      </a:r>
                      <a:endParaRPr lang="es-ES" sz="1800" b="0" strike="noStrike" spc="-1">
                        <a:latin typeface="Arial"/>
                      </a:endParaRPr>
                    </a:p>
                  </a:txBody>
                  <a:tcPr marL="12600" marR="12600">
                    <a:solidFill>
                      <a:srgbClr val="FFCC00"/>
                    </a:solidFill>
                  </a:tcPr>
                </a:tc>
                <a:extLst>
                  <a:ext uri="{0D108BD9-81ED-4DB2-BD59-A6C34878D82A}">
                    <a16:rowId xmlns:a16="http://schemas.microsoft.com/office/drawing/2014/main" val="10000"/>
                  </a:ext>
                </a:extLst>
              </a:tr>
            </a:tbl>
          </a:graphicData>
        </a:graphic>
      </p:graphicFrame>
      <p:sp>
        <p:nvSpPr>
          <p:cNvPr id="265" name="CustomShape 5"/>
          <p:cNvSpPr/>
          <p:nvPr/>
        </p:nvSpPr>
        <p:spPr>
          <a:xfrm>
            <a:off x="1371600" y="4038480"/>
            <a:ext cx="3200040" cy="100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000" b="0" strike="noStrike" spc="-1" dirty="0">
                <a:solidFill>
                  <a:srgbClr val="808080"/>
                </a:solidFill>
                <a:latin typeface="Arial"/>
              </a:rPr>
              <a:t>Les élèves concernés recevront la convocation à partir mois de </a:t>
            </a:r>
            <a:r>
              <a:rPr lang="fr-FR" sz="2000" b="0" strike="noStrike" spc="-1" dirty="0" err="1">
                <a:solidFill>
                  <a:srgbClr val="808080"/>
                </a:solidFill>
                <a:latin typeface="Arial"/>
              </a:rPr>
              <a:t>fevrière</a:t>
            </a:r>
            <a:endParaRPr lang="es-ES" sz="2000" b="0" strike="noStrike" spc="-1" dirty="0">
              <a:latin typeface="Arial"/>
            </a:endParaRPr>
          </a:p>
        </p:txBody>
      </p:sp>
      <p:grpSp>
        <p:nvGrpSpPr>
          <p:cNvPr id="266" name="Group 6"/>
          <p:cNvGrpSpPr/>
          <p:nvPr/>
        </p:nvGrpSpPr>
        <p:grpSpPr>
          <a:xfrm>
            <a:off x="990720" y="3787920"/>
            <a:ext cx="3504600" cy="1393200"/>
            <a:chOff x="990720" y="3787920"/>
            <a:chExt cx="3504600" cy="1393200"/>
          </a:xfrm>
        </p:grpSpPr>
        <p:sp>
          <p:nvSpPr>
            <p:cNvPr id="267" name="CustomShape 7"/>
            <p:cNvSpPr/>
            <p:nvPr/>
          </p:nvSpPr>
          <p:spPr>
            <a:xfrm>
              <a:off x="1388880" y="4016520"/>
              <a:ext cx="3106440" cy="11646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268" name="Imagen 18"/>
            <p:cNvPicPr/>
            <p:nvPr/>
          </p:nvPicPr>
          <p:blipFill>
            <a:blip r:embed="rId6">
              <a:alphaModFix amt="50000"/>
            </a:blip>
            <a:stretch/>
          </p:blipFill>
          <p:spPr>
            <a:xfrm>
              <a:off x="990720" y="3787920"/>
              <a:ext cx="604080" cy="642600"/>
            </a:xfrm>
            <a:prstGeom prst="rect">
              <a:avLst/>
            </a:prstGeom>
            <a:ln>
              <a:noFill/>
            </a:ln>
          </p:spPr>
        </p:pic>
      </p:grpSp>
      <p:sp>
        <p:nvSpPr>
          <p:cNvPr id="269" name="CustomShape 8"/>
          <p:cNvSpPr/>
          <p:nvPr/>
        </p:nvSpPr>
        <p:spPr>
          <a:xfrm>
            <a:off x="5257800" y="4114800"/>
            <a:ext cx="3200040" cy="13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000" b="0" strike="noStrike" spc="-1" dirty="0">
                <a:solidFill>
                  <a:srgbClr val="808080"/>
                </a:solidFill>
                <a:latin typeface="Arial"/>
              </a:rPr>
              <a:t>Tous les candidats apportent leur:</a:t>
            </a:r>
            <a:endParaRPr lang="es-ES" sz="2000" b="0" strike="noStrike" spc="-1" dirty="0">
              <a:latin typeface="Arial"/>
            </a:endParaRPr>
          </a:p>
          <a:p>
            <a:pPr indent="-216000" algn="ctr">
              <a:lnSpc>
                <a:spcPct val="100000"/>
              </a:lnSpc>
              <a:buClr>
                <a:srgbClr val="FFFF00"/>
              </a:buClr>
              <a:buFont typeface="Wingdings" charset="2"/>
              <a:buChar char=""/>
            </a:pPr>
            <a:r>
              <a:rPr lang="fr-FR" sz="2000" b="0" strike="noStrike" spc="-1" dirty="0">
                <a:solidFill>
                  <a:srgbClr val="808080"/>
                </a:solidFill>
                <a:latin typeface="Arial"/>
              </a:rPr>
              <a:t>Convocation </a:t>
            </a:r>
            <a:endParaRPr lang="es-ES" sz="2000" b="0" strike="noStrike" spc="-1" dirty="0">
              <a:latin typeface="Arial"/>
            </a:endParaRPr>
          </a:p>
          <a:p>
            <a:pPr indent="-216000" algn="ctr">
              <a:lnSpc>
                <a:spcPct val="100000"/>
              </a:lnSpc>
              <a:buClr>
                <a:srgbClr val="FFFF00"/>
              </a:buClr>
              <a:buFont typeface="Wingdings" charset="2"/>
              <a:buChar char=""/>
            </a:pPr>
            <a:r>
              <a:rPr lang="fr-FR" sz="2000" b="0" strike="noStrike" spc="-1" dirty="0">
                <a:solidFill>
                  <a:srgbClr val="808080"/>
                </a:solidFill>
                <a:latin typeface="Arial"/>
              </a:rPr>
              <a:t>Pièce d’identité</a:t>
            </a:r>
            <a:endParaRPr lang="es-ES" sz="2000" b="0" strike="noStrike" spc="-1" dirty="0">
              <a:latin typeface="Arial"/>
            </a:endParaRPr>
          </a:p>
        </p:txBody>
      </p:sp>
      <p:sp>
        <p:nvSpPr>
          <p:cNvPr id="270" name="CustomShape 9"/>
          <p:cNvSpPr/>
          <p:nvPr/>
        </p:nvSpPr>
        <p:spPr>
          <a:xfrm>
            <a:off x="5638680" y="4038480"/>
            <a:ext cx="2361960" cy="14220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271" name="Imagen 25"/>
          <p:cNvPicPr/>
          <p:nvPr/>
        </p:nvPicPr>
        <p:blipFill>
          <a:blip r:embed="rId6">
            <a:alphaModFix amt="50000"/>
          </a:blip>
          <a:stretch/>
        </p:blipFill>
        <p:spPr>
          <a:xfrm>
            <a:off x="5262840" y="3809880"/>
            <a:ext cx="604080" cy="642600"/>
          </a:xfrm>
          <a:prstGeom prst="rect">
            <a:avLst/>
          </a:prstGeom>
          <a:ln>
            <a:noFill/>
          </a:ln>
        </p:spPr>
      </p:pic>
      <p:sp>
        <p:nvSpPr>
          <p:cNvPr id="274" name="CustomShape 11"/>
          <p:cNvSpPr/>
          <p:nvPr/>
        </p:nvSpPr>
        <p:spPr>
          <a:xfrm>
            <a:off x="1819802" y="2060079"/>
            <a:ext cx="4647960" cy="1015560"/>
          </a:xfrm>
          <a:prstGeom prst="roundRect">
            <a:avLst>
              <a:gd name="adj" fmla="val 16667"/>
            </a:avLst>
          </a:prstGeom>
          <a:noFill/>
          <a:ln w="44280">
            <a:solidFill>
              <a:srgbClr val="FF00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275" name="CustomShape 12"/>
          <p:cNvSpPr/>
          <p:nvPr/>
        </p:nvSpPr>
        <p:spPr>
          <a:xfrm>
            <a:off x="1902422" y="2172734"/>
            <a:ext cx="4482720" cy="1568206"/>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s-ES_tradnl" sz="2400" b="1" strike="noStrike" spc="-1" dirty="0">
                <a:solidFill>
                  <a:srgbClr val="800000"/>
                </a:solidFill>
                <a:latin typeface="Arial"/>
              </a:rPr>
              <a:t>Les </a:t>
            </a:r>
            <a:r>
              <a:rPr lang="es-ES_tradnl" sz="2400" b="1" strike="noStrike" spc="-1" dirty="0" err="1">
                <a:solidFill>
                  <a:srgbClr val="800000"/>
                </a:solidFill>
                <a:latin typeface="Arial"/>
              </a:rPr>
              <a:t>tests</a:t>
            </a:r>
            <a:r>
              <a:rPr lang="es-ES_tradnl" sz="2400" b="1" strike="noStrike" spc="-1" dirty="0">
                <a:solidFill>
                  <a:srgbClr val="800000"/>
                </a:solidFill>
                <a:latin typeface="Arial"/>
              </a:rPr>
              <a:t> </a:t>
            </a:r>
            <a:r>
              <a:rPr lang="es-ES_tradnl" sz="2400" b="1" strike="noStrike" spc="-1" dirty="0" err="1">
                <a:solidFill>
                  <a:srgbClr val="800000"/>
                </a:solidFill>
                <a:latin typeface="Arial"/>
              </a:rPr>
              <a:t>ont</a:t>
            </a:r>
            <a:r>
              <a:rPr lang="es-ES_tradnl" sz="2400" b="1" strike="noStrike" spc="-1" dirty="0">
                <a:solidFill>
                  <a:srgbClr val="800000"/>
                </a:solidFill>
                <a:latin typeface="Arial"/>
              </a:rPr>
              <a:t> </a:t>
            </a:r>
            <a:r>
              <a:rPr lang="es-ES_tradnl" sz="2400" b="1" strike="noStrike" spc="-1" dirty="0" err="1">
                <a:solidFill>
                  <a:srgbClr val="800000"/>
                </a:solidFill>
                <a:latin typeface="Arial"/>
              </a:rPr>
              <a:t>lieu</a:t>
            </a:r>
            <a:r>
              <a:rPr lang="es-ES_tradnl" sz="2400" b="1" strike="noStrike" spc="-1" dirty="0">
                <a:solidFill>
                  <a:srgbClr val="800000"/>
                </a:solidFill>
                <a:latin typeface="Arial"/>
              </a:rPr>
              <a:t> le </a:t>
            </a:r>
            <a:r>
              <a:rPr lang="es-ES_tradnl" sz="2400" b="1" strike="noStrike" spc="-1" dirty="0" err="1">
                <a:solidFill>
                  <a:srgbClr val="800000"/>
                </a:solidFill>
                <a:latin typeface="Arial"/>
              </a:rPr>
              <a:t>mercredi</a:t>
            </a:r>
            <a:r>
              <a:rPr lang="es-ES_tradnl" sz="2400" b="1" strike="noStrike" spc="-1" dirty="0">
                <a:solidFill>
                  <a:srgbClr val="800000"/>
                </a:solidFill>
                <a:latin typeface="Arial"/>
              </a:rPr>
              <a:t> </a:t>
            </a:r>
            <a:endParaRPr lang="es-ES" sz="2400" b="0" strike="noStrike" spc="-1" dirty="0">
              <a:latin typeface="Arial"/>
            </a:endParaRPr>
          </a:p>
          <a:p>
            <a:pPr algn="ctr">
              <a:lnSpc>
                <a:spcPct val="100000"/>
              </a:lnSpc>
            </a:pPr>
            <a:r>
              <a:rPr lang="es-ES_tradnl" sz="2400" b="1" spc="-1" dirty="0">
                <a:solidFill>
                  <a:srgbClr val="800000"/>
                </a:solidFill>
                <a:latin typeface="Arial"/>
              </a:rPr>
              <a:t>25</a:t>
            </a:r>
            <a:r>
              <a:rPr lang="es-ES_tradnl" sz="2400" b="1" strike="noStrike" spc="-1" dirty="0">
                <a:solidFill>
                  <a:srgbClr val="800000"/>
                </a:solidFill>
                <a:latin typeface="Arial"/>
              </a:rPr>
              <a:t> </a:t>
            </a:r>
            <a:r>
              <a:rPr lang="es-ES_tradnl" sz="2400" b="1" strike="noStrike" spc="-1" dirty="0" err="1">
                <a:solidFill>
                  <a:srgbClr val="800000"/>
                </a:solidFill>
                <a:latin typeface="Arial"/>
              </a:rPr>
              <a:t>mars</a:t>
            </a:r>
            <a:r>
              <a:rPr lang="es-ES_tradnl" sz="2400" b="1" strike="noStrike" spc="-1">
                <a:solidFill>
                  <a:srgbClr val="800000"/>
                </a:solidFill>
                <a:latin typeface="Arial"/>
              </a:rPr>
              <a:t> 2026</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LES TESTS DE SÉLECTION</a:t>
            </a:r>
            <a:endParaRPr lang="es-ES_tradnl" sz="2600" b="0" strike="noStrike" spc="-1">
              <a:solidFill>
                <a:srgbClr val="000000"/>
              </a:solidFill>
              <a:latin typeface="Calibri"/>
            </a:endParaRPr>
          </a:p>
        </p:txBody>
      </p:sp>
      <p:sp>
        <p:nvSpPr>
          <p:cNvPr id="278"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79"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280" name="Imagen 7" descr="Imagen"/>
          <p:cNvPicPr/>
          <p:nvPr/>
        </p:nvPicPr>
        <p:blipFill>
          <a:blip r:embed="rId3"/>
          <a:stretch/>
        </p:blipFill>
        <p:spPr>
          <a:xfrm>
            <a:off x="1905120" y="6019920"/>
            <a:ext cx="1066320" cy="837720"/>
          </a:xfrm>
          <a:prstGeom prst="rect">
            <a:avLst/>
          </a:prstGeom>
          <a:ln w="9360">
            <a:noFill/>
          </a:ln>
        </p:spPr>
      </p:pic>
      <p:pic>
        <p:nvPicPr>
          <p:cNvPr id="281" name="Imagen 10"/>
          <p:cNvPicPr/>
          <p:nvPr/>
        </p:nvPicPr>
        <p:blipFill>
          <a:blip r:embed="rId4"/>
          <a:stretch/>
        </p:blipFill>
        <p:spPr>
          <a:xfrm>
            <a:off x="3048120" y="5928480"/>
            <a:ext cx="5333760" cy="929160"/>
          </a:xfrm>
          <a:prstGeom prst="rect">
            <a:avLst/>
          </a:prstGeom>
          <a:ln>
            <a:noFill/>
          </a:ln>
        </p:spPr>
      </p:pic>
      <p:pic>
        <p:nvPicPr>
          <p:cNvPr id="282" name="Imagen 11"/>
          <p:cNvPicPr/>
          <p:nvPr/>
        </p:nvPicPr>
        <p:blipFill>
          <a:blip r:embed="rId5"/>
          <a:stretch/>
        </p:blipFill>
        <p:spPr>
          <a:xfrm>
            <a:off x="838080" y="5926320"/>
            <a:ext cx="761760" cy="931320"/>
          </a:xfrm>
          <a:prstGeom prst="rect">
            <a:avLst/>
          </a:prstGeom>
          <a:ln>
            <a:noFill/>
          </a:ln>
        </p:spPr>
      </p:pic>
      <p:graphicFrame>
        <p:nvGraphicFramePr>
          <p:cNvPr id="283" name="Table 4"/>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FFFFFF"/>
                          </a:solidFill>
                          <a:latin typeface="Calibri"/>
                        </a:rPr>
                        <a:t>MATIÈRES</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TEST DE SÉLECTION</a:t>
                      </a:r>
                      <a:endParaRPr lang="es-ES" sz="1800" b="0" strike="noStrike" spc="-1">
                        <a:latin typeface="Arial"/>
                      </a:endParaRPr>
                    </a:p>
                  </a:txBody>
                  <a:tcPr marL="12600" marR="12600">
                    <a:solidFill>
                      <a:srgbClr val="FFCC00"/>
                    </a:solidFill>
                  </a:tcPr>
                </a:tc>
                <a:extLst>
                  <a:ext uri="{0D108BD9-81ED-4DB2-BD59-A6C34878D82A}">
                    <a16:rowId xmlns:a16="http://schemas.microsoft.com/office/drawing/2014/main" val="10000"/>
                  </a:ext>
                </a:extLst>
              </a:tr>
            </a:tbl>
          </a:graphicData>
        </a:graphic>
      </p:graphicFrame>
      <p:sp>
        <p:nvSpPr>
          <p:cNvPr id="284" name="CustomShape 5"/>
          <p:cNvSpPr/>
          <p:nvPr/>
        </p:nvSpPr>
        <p:spPr>
          <a:xfrm>
            <a:off x="1905120" y="4197528"/>
            <a:ext cx="5943240" cy="110654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200" b="0" strike="noStrike" spc="-1" dirty="0">
                <a:solidFill>
                  <a:srgbClr val="808080"/>
                </a:solidFill>
                <a:latin typeface="Arial"/>
              </a:rPr>
              <a:t>Modèles d’épreuves du niveau B2 sur la section « </a:t>
            </a:r>
            <a:r>
              <a:rPr lang="es-ES_tradnl" sz="2200" b="0" strike="noStrike" spc="-1" dirty="0">
                <a:solidFill>
                  <a:srgbClr val="808080"/>
                </a:solidFill>
                <a:latin typeface="Arial"/>
              </a:rPr>
              <a:t>Pruebas DELE</a:t>
            </a:r>
            <a:r>
              <a:rPr lang="fr-FR" sz="2200" b="0" strike="noStrike" spc="-1" dirty="0">
                <a:solidFill>
                  <a:srgbClr val="808080"/>
                </a:solidFill>
                <a:latin typeface="Arial"/>
              </a:rPr>
              <a:t> » du site web </a:t>
            </a:r>
            <a:r>
              <a:rPr lang="es-ES_tradnl" sz="2200" b="0" u="sng" strike="noStrike" spc="-1" dirty="0">
                <a:solidFill>
                  <a:srgbClr val="8080FF"/>
                </a:solidFill>
                <a:uFillTx/>
                <a:latin typeface="Arial"/>
                <a:hlinkClick r:id="rId6"/>
              </a:rPr>
              <a:t>Instituto Cervantes</a:t>
            </a:r>
            <a:r>
              <a:rPr lang="es-ES_tradnl" sz="2200" b="0" strike="noStrike" spc="-1" dirty="0">
                <a:solidFill>
                  <a:srgbClr val="808080"/>
                </a:solidFill>
                <a:latin typeface="Arial"/>
              </a:rPr>
              <a:t> (</a:t>
            </a:r>
            <a:r>
              <a:rPr lang="es-ES_tradnl" sz="2200" b="0" u="sng" strike="noStrike" spc="-1" dirty="0">
                <a:solidFill>
                  <a:srgbClr val="8080FF"/>
                </a:solidFill>
                <a:uFillTx/>
                <a:latin typeface="Arial"/>
                <a:hlinkClick r:id="rId6"/>
              </a:rPr>
              <a:t>www.cervantes.es</a:t>
            </a:r>
            <a:r>
              <a:rPr lang="es-ES_tradnl" sz="2200" b="0" strike="noStrike" spc="-1" dirty="0">
                <a:solidFill>
                  <a:srgbClr val="808080"/>
                </a:solidFill>
                <a:latin typeface="Arial"/>
              </a:rPr>
              <a:t>)</a:t>
            </a:r>
            <a:endParaRPr lang="es-ES" sz="2200" b="0" strike="noStrike" spc="-1" dirty="0">
              <a:latin typeface="Arial"/>
            </a:endParaRPr>
          </a:p>
        </p:txBody>
      </p:sp>
      <p:sp>
        <p:nvSpPr>
          <p:cNvPr id="285" name="CustomShape 6"/>
          <p:cNvSpPr/>
          <p:nvPr/>
        </p:nvSpPr>
        <p:spPr>
          <a:xfrm>
            <a:off x="1905120" y="4038480"/>
            <a:ext cx="5943240" cy="14148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286" name="CustomShape 7"/>
          <p:cNvSpPr/>
          <p:nvPr/>
        </p:nvSpPr>
        <p:spPr>
          <a:xfrm>
            <a:off x="457200" y="1981080"/>
            <a:ext cx="8229240" cy="761760"/>
          </a:xfrm>
          <a:prstGeom prst="roundRect">
            <a:avLst>
              <a:gd name="adj" fmla="val 16667"/>
            </a:avLst>
          </a:prstGeom>
          <a:noFill/>
          <a:ln w="44280">
            <a:solidFill>
              <a:srgbClr val="FF00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287" name="CustomShape 8"/>
          <p:cNvSpPr/>
          <p:nvPr/>
        </p:nvSpPr>
        <p:spPr>
          <a:xfrm>
            <a:off x="457200" y="2076120"/>
            <a:ext cx="8229240" cy="11988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Niveau de maîtrise de langue espagnole requis : </a:t>
            </a:r>
            <a:r>
              <a:rPr lang="fr-FR" sz="2400" b="1" strike="noStrike" spc="-1" dirty="0">
                <a:solidFill>
                  <a:srgbClr val="800000"/>
                </a:solidFill>
                <a:latin typeface="Arial"/>
              </a:rPr>
              <a:t>B2</a:t>
            </a:r>
            <a:r>
              <a:rPr lang="fr-FR" sz="2400" b="1" strike="noStrike" spc="-1" dirty="0">
                <a:solidFill>
                  <a:srgbClr val="FFFF00"/>
                </a:solidFill>
                <a:latin typeface="Arial"/>
              </a:rPr>
              <a:t>*</a:t>
            </a:r>
            <a:endParaRPr lang="es-ES" sz="2400" b="0" strike="noStrike" spc="-1" dirty="0">
              <a:latin typeface="Arial"/>
            </a:endParaRPr>
          </a:p>
          <a:p>
            <a:pPr algn="ctr">
              <a:lnSpc>
                <a:spcPct val="100000"/>
              </a:lnSpc>
            </a:pPr>
            <a:endParaRPr lang="es-ES" sz="2400" b="0" strike="noStrike" spc="-1" dirty="0">
              <a:latin typeface="Arial"/>
            </a:endParaRPr>
          </a:p>
          <a:p>
            <a:pPr algn="ctr">
              <a:lnSpc>
                <a:spcPct val="100000"/>
              </a:lnSpc>
            </a:pPr>
            <a:r>
              <a:rPr lang="fr-FR" sz="2400" b="1" strike="noStrike" spc="-1" dirty="0">
                <a:solidFill>
                  <a:srgbClr val="FFFF00"/>
                </a:solidFill>
                <a:latin typeface="Arial"/>
              </a:rPr>
              <a:t>*</a:t>
            </a:r>
            <a:r>
              <a:rPr lang="fr-FR" sz="2000" b="0" strike="noStrike" spc="-1" dirty="0">
                <a:solidFill>
                  <a:srgbClr val="000000"/>
                </a:solidFill>
                <a:latin typeface="Arial"/>
              </a:rPr>
              <a:t>d’après le Cadre Commun Européen de référence pour les langues</a:t>
            </a:r>
            <a:endParaRPr lang="es-ES" sz="2000" b="0" strike="noStrike" spc="-1" dirty="0">
              <a:latin typeface="Arial"/>
            </a:endParaRPr>
          </a:p>
        </p:txBody>
      </p:sp>
      <p:pic>
        <p:nvPicPr>
          <p:cNvPr id="288" name="Imagen 20"/>
          <p:cNvPicPr/>
          <p:nvPr/>
        </p:nvPicPr>
        <p:blipFill>
          <a:blip r:embed="rId7">
            <a:alphaModFix amt="50000"/>
          </a:blip>
          <a:stretch/>
        </p:blipFill>
        <p:spPr>
          <a:xfrm>
            <a:off x="1555200" y="3809880"/>
            <a:ext cx="577800" cy="642600"/>
          </a:xfrm>
          <a:prstGeom prst="rect">
            <a:avLst/>
          </a:prstGeom>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TESTS DE SÉLECTION</a:t>
            </a:r>
            <a:endParaRPr lang="es-ES_tradnl" sz="2600" b="0" strike="noStrike" spc="-1" dirty="0">
              <a:solidFill>
                <a:srgbClr val="000000"/>
              </a:solidFill>
              <a:latin typeface="Calibri"/>
            </a:endParaRPr>
          </a:p>
        </p:txBody>
      </p:sp>
      <p:sp>
        <p:nvSpPr>
          <p:cNvPr id="29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pic>
        <p:nvPicPr>
          <p:cNvPr id="292" name="Imagen 7" descr="Imagen"/>
          <p:cNvPicPr/>
          <p:nvPr/>
        </p:nvPicPr>
        <p:blipFill>
          <a:blip r:embed="rId3"/>
          <a:stretch/>
        </p:blipFill>
        <p:spPr>
          <a:xfrm>
            <a:off x="1905120" y="6019920"/>
            <a:ext cx="1066320" cy="837720"/>
          </a:xfrm>
          <a:prstGeom prst="rect">
            <a:avLst/>
          </a:prstGeom>
          <a:ln w="9360">
            <a:noFill/>
          </a:ln>
        </p:spPr>
      </p:pic>
      <p:pic>
        <p:nvPicPr>
          <p:cNvPr id="293" name="Imagen 10"/>
          <p:cNvPicPr/>
          <p:nvPr/>
        </p:nvPicPr>
        <p:blipFill>
          <a:blip r:embed="rId4"/>
          <a:stretch/>
        </p:blipFill>
        <p:spPr>
          <a:xfrm>
            <a:off x="3048120" y="5928480"/>
            <a:ext cx="5333760" cy="929160"/>
          </a:xfrm>
          <a:prstGeom prst="rect">
            <a:avLst/>
          </a:prstGeom>
          <a:ln>
            <a:noFill/>
          </a:ln>
        </p:spPr>
      </p:pic>
      <p:pic>
        <p:nvPicPr>
          <p:cNvPr id="294" name="Imagen 11"/>
          <p:cNvPicPr/>
          <p:nvPr/>
        </p:nvPicPr>
        <p:blipFill>
          <a:blip r:embed="rId5"/>
          <a:stretch/>
        </p:blipFill>
        <p:spPr>
          <a:xfrm>
            <a:off x="838080" y="5926320"/>
            <a:ext cx="761760" cy="931320"/>
          </a:xfrm>
          <a:prstGeom prst="rect">
            <a:avLst/>
          </a:prstGeom>
          <a:ln>
            <a:noFill/>
          </a:ln>
        </p:spPr>
      </p:pic>
      <p:graphicFrame>
        <p:nvGraphicFramePr>
          <p:cNvPr id="295" name="Table 4"/>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FFFFFF"/>
                          </a:solidFill>
                          <a:latin typeface="Calibri"/>
                        </a:rPr>
                        <a:t>PRÉSENTATION GÉNÉRALE</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FFFFFF"/>
                          </a:solidFill>
                          <a:latin typeface="Calibri"/>
                        </a:rPr>
                        <a:t>MATIÈRES</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TEST DE SÉLECTION</a:t>
                      </a:r>
                      <a:endParaRPr lang="es-ES" sz="1800" b="0" strike="noStrike" spc="-1">
                        <a:latin typeface="Arial"/>
                      </a:endParaRPr>
                    </a:p>
                  </a:txBody>
                  <a:tcPr marL="12600" marR="12600">
                    <a:solidFill>
                      <a:srgbClr val="FFCC00"/>
                    </a:solidFill>
                  </a:tcPr>
                </a:tc>
                <a:extLst>
                  <a:ext uri="{0D108BD9-81ED-4DB2-BD59-A6C34878D82A}">
                    <a16:rowId xmlns:a16="http://schemas.microsoft.com/office/drawing/2014/main" val="10000"/>
                  </a:ext>
                </a:extLst>
              </a:tr>
            </a:tbl>
          </a:graphicData>
        </a:graphic>
      </p:graphicFrame>
      <p:graphicFrame>
        <p:nvGraphicFramePr>
          <p:cNvPr id="296" name="Table 5"/>
          <p:cNvGraphicFramePr/>
          <p:nvPr/>
        </p:nvGraphicFramePr>
        <p:xfrm>
          <a:off x="457200" y="1607544"/>
          <a:ext cx="8229240" cy="4051080"/>
        </p:xfrm>
        <a:graphic>
          <a:graphicData uri="http://schemas.openxmlformats.org/drawingml/2006/table">
            <a:tbl>
              <a:tblPr/>
              <a:tblGrid>
                <a:gridCol w="4371840">
                  <a:extLst>
                    <a:ext uri="{9D8B030D-6E8A-4147-A177-3AD203B41FA5}">
                      <a16:colId xmlns:a16="http://schemas.microsoft.com/office/drawing/2014/main" val="20000"/>
                    </a:ext>
                  </a:extLst>
                </a:gridCol>
                <a:gridCol w="1928520">
                  <a:extLst>
                    <a:ext uri="{9D8B030D-6E8A-4147-A177-3AD203B41FA5}">
                      <a16:colId xmlns:a16="http://schemas.microsoft.com/office/drawing/2014/main" val="20001"/>
                    </a:ext>
                  </a:extLst>
                </a:gridCol>
                <a:gridCol w="1928880">
                  <a:extLst>
                    <a:ext uri="{9D8B030D-6E8A-4147-A177-3AD203B41FA5}">
                      <a16:colId xmlns:a16="http://schemas.microsoft.com/office/drawing/2014/main" val="20002"/>
                    </a:ext>
                  </a:extLst>
                </a:gridCol>
              </a:tblGrid>
              <a:tr h="579600">
                <a:tc>
                  <a:txBody>
                    <a:bodyPr/>
                    <a:lstStyle/>
                    <a:p>
                      <a:pPr algn="l">
                        <a:lnSpc>
                          <a:spcPct val="100000"/>
                        </a:lnSpc>
                      </a:pPr>
                      <a:r>
                        <a:rPr lang="fr-FR" sz="1600" b="1" strike="noStrike" spc="-1" dirty="0">
                          <a:solidFill>
                            <a:srgbClr val="C00000"/>
                          </a:solidFill>
                          <a:latin typeface="Arial"/>
                        </a:rPr>
                        <a:t>ÉPREUVES</a:t>
                      </a:r>
                      <a:endParaRPr lang="es-ES" sz="1600" b="0" strike="noStrike" spc="-1" dirty="0">
                        <a:solidFill>
                          <a:srgbClr val="C00000"/>
                        </a:solidFill>
                        <a:latin typeface="Arial"/>
                      </a:endParaRPr>
                    </a:p>
                  </a:txBody>
                  <a:tcPr marL="12600" marR="12600" anchor="ctr">
                    <a:lnB w="25200">
                      <a:solidFill>
                        <a:srgbClr val="000000"/>
                      </a:solidFill>
                    </a:lnB>
                    <a:solidFill>
                      <a:srgbClr val="FFFF00"/>
                    </a:solidFill>
                  </a:tcPr>
                </a:tc>
                <a:tc>
                  <a:txBody>
                    <a:bodyPr/>
                    <a:lstStyle/>
                    <a:p>
                      <a:pPr algn="just">
                        <a:lnSpc>
                          <a:spcPct val="100000"/>
                        </a:lnSpc>
                      </a:pPr>
                      <a:r>
                        <a:rPr lang="fr-FR" sz="1600" b="1" strike="noStrike" spc="-1" dirty="0">
                          <a:solidFill>
                            <a:srgbClr val="C00000"/>
                          </a:solidFill>
                          <a:latin typeface="Arial"/>
                        </a:rPr>
                        <a:t>DURÉE</a:t>
                      </a:r>
                      <a:endParaRPr lang="es-ES" sz="1600" b="0" strike="noStrike" spc="-1" dirty="0">
                        <a:solidFill>
                          <a:srgbClr val="C00000"/>
                        </a:solidFill>
                        <a:latin typeface="Arial"/>
                      </a:endParaRPr>
                    </a:p>
                  </a:txBody>
                  <a:tcPr marL="12600" marR="12600" anchor="ctr">
                    <a:lnB w="25200">
                      <a:solidFill>
                        <a:srgbClr val="000000"/>
                      </a:solidFill>
                    </a:lnB>
                    <a:solidFill>
                      <a:srgbClr val="FFFF00"/>
                    </a:solidFill>
                  </a:tcPr>
                </a:tc>
                <a:tc>
                  <a:txBody>
                    <a:bodyPr/>
                    <a:lstStyle/>
                    <a:p>
                      <a:pPr algn="just">
                        <a:lnSpc>
                          <a:spcPct val="100000"/>
                        </a:lnSpc>
                      </a:pPr>
                      <a:r>
                        <a:rPr lang="fr-FR" sz="1600" b="1" strike="noStrike" spc="-1" dirty="0">
                          <a:solidFill>
                            <a:srgbClr val="C00000"/>
                          </a:solidFill>
                          <a:latin typeface="Arial"/>
                        </a:rPr>
                        <a:t>PONCTUATION</a:t>
                      </a:r>
                      <a:endParaRPr lang="es-ES" sz="1600" b="0" strike="noStrike" spc="-1" dirty="0">
                        <a:solidFill>
                          <a:srgbClr val="C00000"/>
                        </a:solidFill>
                        <a:latin typeface="Arial"/>
                      </a:endParaRPr>
                    </a:p>
                  </a:txBody>
                  <a:tcPr marL="12600" marR="12600" anchor="ctr">
                    <a:lnB w="25200">
                      <a:solidFill>
                        <a:srgbClr val="000000"/>
                      </a:solidFill>
                    </a:lnB>
                    <a:solidFill>
                      <a:srgbClr val="FFFF00"/>
                    </a:solidFill>
                  </a:tcPr>
                </a:tc>
                <a:extLst>
                  <a:ext uri="{0D108BD9-81ED-4DB2-BD59-A6C34878D82A}">
                    <a16:rowId xmlns:a16="http://schemas.microsoft.com/office/drawing/2014/main" val="10000"/>
                  </a:ext>
                </a:extLst>
              </a:tr>
              <a:tr h="408240">
                <a:tc>
                  <a:txBody>
                    <a:bodyPr/>
                    <a:lstStyle/>
                    <a:p>
                      <a:pPr algn="just">
                        <a:lnSpc>
                          <a:spcPct val="100000"/>
                        </a:lnSpc>
                      </a:pPr>
                      <a:r>
                        <a:rPr lang="fr-FR" sz="1800" b="0" strike="noStrike" spc="-1" dirty="0">
                          <a:solidFill>
                            <a:srgbClr val="000000"/>
                          </a:solidFill>
                          <a:latin typeface="Arial"/>
                        </a:rPr>
                        <a:t>Test de grammaire </a:t>
                      </a:r>
                      <a:endParaRPr lang="es-ES" sz="1800" b="0" strike="noStrike" spc="-1" dirty="0">
                        <a:latin typeface="Arial"/>
                      </a:endParaRPr>
                    </a:p>
                  </a:txBody>
                  <a:tcPr marL="12600" marR="12600">
                    <a:lnT w="2520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000000"/>
                          </a:solidFill>
                          <a:latin typeface="Arial"/>
                        </a:rPr>
                        <a:t>25 mn</a:t>
                      </a:r>
                      <a:endParaRPr lang="es-ES" sz="1800" b="0" strike="noStrike" spc="-1" dirty="0">
                        <a:latin typeface="Arial"/>
                      </a:endParaRPr>
                    </a:p>
                  </a:txBody>
                  <a:tcPr marL="12600" marR="12600">
                    <a:lnT w="25200">
                      <a:solidFill>
                        <a:srgbClr val="000000"/>
                      </a:solidFill>
                    </a:lnT>
                    <a:lnB w="6480">
                      <a:solidFill>
                        <a:srgbClr val="000000"/>
                      </a:solidFill>
                    </a:lnB>
                    <a:noFill/>
                  </a:tcPr>
                </a:tc>
                <a:tc>
                  <a:txBody>
                    <a:bodyPr/>
                    <a:lstStyle/>
                    <a:p>
                      <a:pPr algn="just">
                        <a:lnSpc>
                          <a:spcPct val="100000"/>
                        </a:lnSpc>
                      </a:pPr>
                      <a:r>
                        <a:rPr lang="fr-FR" sz="1800" b="0" strike="noStrike" spc="-1">
                          <a:solidFill>
                            <a:srgbClr val="000000"/>
                          </a:solidFill>
                          <a:latin typeface="Arial"/>
                        </a:rPr>
                        <a:t>15 p.</a:t>
                      </a:r>
                      <a:endParaRPr lang="es-ES" sz="1800" b="0" strike="noStrike" spc="-1">
                        <a:latin typeface="Arial"/>
                      </a:endParaRPr>
                    </a:p>
                  </a:txBody>
                  <a:tcPr marL="12600" marR="12600">
                    <a:lnT w="25200">
                      <a:solidFill>
                        <a:srgbClr val="000000"/>
                      </a:solidFill>
                    </a:lnT>
                    <a:lnB w="6480">
                      <a:solidFill>
                        <a:srgbClr val="000000"/>
                      </a:solidFill>
                    </a:lnB>
                    <a:noFill/>
                  </a:tcPr>
                </a:tc>
                <a:extLst>
                  <a:ext uri="{0D108BD9-81ED-4DB2-BD59-A6C34878D82A}">
                    <a16:rowId xmlns:a16="http://schemas.microsoft.com/office/drawing/2014/main" val="10001"/>
                  </a:ext>
                </a:extLst>
              </a:tr>
              <a:tr h="392760">
                <a:tc>
                  <a:txBody>
                    <a:bodyPr/>
                    <a:lstStyle/>
                    <a:p>
                      <a:pPr algn="just">
                        <a:lnSpc>
                          <a:spcPct val="100000"/>
                        </a:lnSpc>
                      </a:pPr>
                      <a:r>
                        <a:rPr lang="fr-FR" sz="1800" b="0" strike="noStrike" spc="-1" dirty="0">
                          <a:solidFill>
                            <a:srgbClr val="000000"/>
                          </a:solidFill>
                          <a:latin typeface="Arial"/>
                        </a:rPr>
                        <a:t>Test de compréhension écrite</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a:solidFill>
                            <a:srgbClr val="000000"/>
                          </a:solidFill>
                          <a:latin typeface="Arial"/>
                        </a:rPr>
                        <a:t>15 mn</a:t>
                      </a:r>
                      <a:endParaRPr lang="es-ES" sz="1800" b="0" strike="noStrike" spc="-1">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a:solidFill>
                            <a:srgbClr val="000000"/>
                          </a:solidFill>
                          <a:latin typeface="Arial"/>
                        </a:rPr>
                        <a:t>10 p.</a:t>
                      </a:r>
                      <a:endParaRPr lang="es-ES" sz="1800" b="0" strike="noStrike" spc="-1">
                        <a:latin typeface="Arial"/>
                      </a:endParaRPr>
                    </a:p>
                  </a:txBody>
                  <a:tcPr marL="12600" marR="12600">
                    <a:lnT w="6480">
                      <a:solidFill>
                        <a:srgbClr val="000000"/>
                      </a:solidFill>
                    </a:lnT>
                    <a:lnB w="6480">
                      <a:solidFill>
                        <a:srgbClr val="000000"/>
                      </a:solidFill>
                    </a:lnB>
                    <a:noFill/>
                  </a:tcPr>
                </a:tc>
                <a:extLst>
                  <a:ext uri="{0D108BD9-81ED-4DB2-BD59-A6C34878D82A}">
                    <a16:rowId xmlns:a16="http://schemas.microsoft.com/office/drawing/2014/main" val="10002"/>
                  </a:ext>
                </a:extLst>
              </a:tr>
              <a:tr h="392760">
                <a:tc>
                  <a:txBody>
                    <a:bodyPr/>
                    <a:lstStyle/>
                    <a:p>
                      <a:pPr algn="just">
                        <a:lnSpc>
                          <a:spcPct val="100000"/>
                        </a:lnSpc>
                      </a:pPr>
                      <a:r>
                        <a:rPr lang="fr-FR" sz="1800" b="0" strike="noStrike" spc="-1" dirty="0">
                          <a:solidFill>
                            <a:srgbClr val="000000"/>
                          </a:solidFill>
                          <a:latin typeface="Arial"/>
                        </a:rPr>
                        <a:t>Test de compréhension orale</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000000"/>
                          </a:solidFill>
                          <a:latin typeface="Arial"/>
                        </a:rPr>
                        <a:t>10 mn</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a:solidFill>
                            <a:srgbClr val="000000"/>
                          </a:solidFill>
                          <a:latin typeface="Arial"/>
                        </a:rPr>
                        <a:t>10 p.</a:t>
                      </a:r>
                      <a:endParaRPr lang="es-ES" sz="1800" b="0" strike="noStrike" spc="-1">
                        <a:latin typeface="Arial"/>
                      </a:endParaRPr>
                    </a:p>
                  </a:txBody>
                  <a:tcPr marL="12600" marR="12600">
                    <a:lnT w="6480">
                      <a:solidFill>
                        <a:srgbClr val="000000"/>
                      </a:solidFill>
                    </a:lnT>
                    <a:lnB w="6480">
                      <a:solidFill>
                        <a:srgbClr val="000000"/>
                      </a:solidFill>
                    </a:lnB>
                    <a:noFill/>
                  </a:tcPr>
                </a:tc>
                <a:extLst>
                  <a:ext uri="{0D108BD9-81ED-4DB2-BD59-A6C34878D82A}">
                    <a16:rowId xmlns:a16="http://schemas.microsoft.com/office/drawing/2014/main" val="10003"/>
                  </a:ext>
                </a:extLst>
              </a:tr>
              <a:tr h="392760">
                <a:tc>
                  <a:txBody>
                    <a:bodyPr/>
                    <a:lstStyle/>
                    <a:p>
                      <a:pPr algn="just">
                        <a:lnSpc>
                          <a:spcPct val="100000"/>
                        </a:lnSpc>
                      </a:pPr>
                      <a:r>
                        <a:rPr lang="fr-FR" sz="1800" b="0" strike="noStrike" spc="-1" dirty="0">
                          <a:solidFill>
                            <a:srgbClr val="000000"/>
                          </a:solidFill>
                          <a:latin typeface="Arial"/>
                        </a:rPr>
                        <a:t>Expression écrite </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000000"/>
                          </a:solidFill>
                          <a:latin typeface="Arial"/>
                        </a:rPr>
                        <a:t>20 mn</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a:solidFill>
                            <a:srgbClr val="000000"/>
                          </a:solidFill>
                          <a:latin typeface="Arial"/>
                        </a:rPr>
                        <a:t>15 p.</a:t>
                      </a:r>
                      <a:endParaRPr lang="es-ES" sz="1800" b="0" strike="noStrike" spc="-1">
                        <a:latin typeface="Arial"/>
                      </a:endParaRPr>
                    </a:p>
                  </a:txBody>
                  <a:tcPr marL="12600" marR="12600">
                    <a:lnT w="6480">
                      <a:solidFill>
                        <a:srgbClr val="000000"/>
                      </a:solidFill>
                    </a:lnT>
                    <a:lnB w="6480">
                      <a:solidFill>
                        <a:srgbClr val="000000"/>
                      </a:solidFill>
                    </a:lnB>
                    <a:noFill/>
                  </a:tcPr>
                </a:tc>
                <a:extLst>
                  <a:ext uri="{0D108BD9-81ED-4DB2-BD59-A6C34878D82A}">
                    <a16:rowId xmlns:a16="http://schemas.microsoft.com/office/drawing/2014/main" val="10004"/>
                  </a:ext>
                </a:extLst>
              </a:tr>
              <a:tr h="392760">
                <a:tc>
                  <a:txBody>
                    <a:bodyPr/>
                    <a:lstStyle/>
                    <a:p>
                      <a:pPr algn="just">
                        <a:lnSpc>
                          <a:spcPct val="100000"/>
                        </a:lnSpc>
                      </a:pPr>
                      <a:r>
                        <a:rPr lang="fr-FR" sz="1800" b="0" strike="noStrike" spc="-1" dirty="0">
                          <a:solidFill>
                            <a:srgbClr val="000000"/>
                          </a:solidFill>
                          <a:latin typeface="Arial"/>
                        </a:rPr>
                        <a:t>Expression orale :</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000000"/>
                          </a:solidFill>
                          <a:latin typeface="Arial"/>
                        </a:rPr>
                        <a:t>26-28 mn</a:t>
                      </a:r>
                      <a:endParaRPr lang="es-ES" sz="1800" b="0" strike="noStrike" spc="-1" dirty="0">
                        <a:latin typeface="Arial"/>
                      </a:endParaRPr>
                    </a:p>
                  </a:txBody>
                  <a:tcPr marL="12600" marR="12600">
                    <a:lnT w="6480">
                      <a:solidFill>
                        <a:srgbClr val="000000"/>
                      </a:solidFill>
                    </a:lnT>
                    <a:lnB w="6480">
                      <a:solidFill>
                        <a:srgbClr val="000000"/>
                      </a:solidFill>
                    </a:lnB>
                    <a:noFill/>
                  </a:tcPr>
                </a:tc>
                <a:tc rowSpan="4">
                  <a:txBody>
                    <a:bodyPr/>
                    <a:lstStyle/>
                    <a:p>
                      <a:pPr algn="just">
                        <a:lnSpc>
                          <a:spcPct val="100000"/>
                        </a:lnSpc>
                      </a:pPr>
                      <a:r>
                        <a:rPr lang="fr-FR" sz="1800" b="0" strike="noStrike" spc="-1" dirty="0">
                          <a:solidFill>
                            <a:srgbClr val="000000"/>
                          </a:solidFill>
                          <a:latin typeface="Arial"/>
                        </a:rPr>
                        <a:t>15 p.</a:t>
                      </a:r>
                      <a:endParaRPr lang="es-ES" sz="1800" b="0" strike="noStrike" spc="-1" dirty="0">
                        <a:latin typeface="Arial"/>
                      </a:endParaRPr>
                    </a:p>
                  </a:txBody>
                  <a:tcPr marL="12600" marR="12600">
                    <a:lnT w="6480">
                      <a:solidFill>
                        <a:srgbClr val="000000"/>
                      </a:solidFill>
                    </a:lnT>
                    <a:lnB w="6480">
                      <a:solidFill>
                        <a:srgbClr val="000000"/>
                      </a:solidFill>
                    </a:lnB>
                    <a:noFill/>
                  </a:tcPr>
                </a:tc>
                <a:extLst>
                  <a:ext uri="{0D108BD9-81ED-4DB2-BD59-A6C34878D82A}">
                    <a16:rowId xmlns:a16="http://schemas.microsoft.com/office/drawing/2014/main" val="10005"/>
                  </a:ext>
                </a:extLst>
              </a:tr>
              <a:tr h="331560">
                <a:tc>
                  <a:txBody>
                    <a:bodyPr/>
                    <a:lstStyle/>
                    <a:p>
                      <a:pPr>
                        <a:lnSpc>
                          <a:spcPct val="100000"/>
                        </a:lnSpc>
                      </a:pPr>
                      <a:r>
                        <a:rPr lang="fr-FR" sz="1800" b="0" strike="noStrike" spc="-1" dirty="0">
                          <a:solidFill>
                            <a:srgbClr val="808080"/>
                          </a:solidFill>
                          <a:latin typeface="Arial"/>
                        </a:rPr>
                        <a:t>Préparation d’un sujet</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808080"/>
                          </a:solidFill>
                          <a:latin typeface="Arial"/>
                        </a:rPr>
                        <a:t>5 mn</a:t>
                      </a:r>
                      <a:endParaRPr lang="es-ES" sz="1800" b="0" strike="noStrike" spc="-1" dirty="0">
                        <a:latin typeface="Arial"/>
                      </a:endParaRPr>
                    </a:p>
                  </a:txBody>
                  <a:tcPr marL="12600" marR="12600">
                    <a:lnT w="6480">
                      <a:solidFill>
                        <a:srgbClr val="000000"/>
                      </a:solidFill>
                    </a:lnT>
                    <a:lnB w="6480">
                      <a:solidFill>
                        <a:srgbClr val="000000"/>
                      </a:solidFill>
                    </a:lnB>
                    <a:noFill/>
                  </a:tcPr>
                </a:tc>
                <a:tc vMerge="1">
                  <a:txBody>
                    <a:bodyPr/>
                    <a:lstStyle/>
                    <a:p>
                      <a:endParaRPr lang="es-ES"/>
                    </a:p>
                  </a:txBody>
                  <a:tcPr marL="90000" marR="90000">
                    <a:solidFill>
                      <a:srgbClr val="729FCF"/>
                    </a:solidFill>
                  </a:tcPr>
                </a:tc>
                <a:extLst>
                  <a:ext uri="{0D108BD9-81ED-4DB2-BD59-A6C34878D82A}">
                    <a16:rowId xmlns:a16="http://schemas.microsoft.com/office/drawing/2014/main" val="10006"/>
                  </a:ext>
                </a:extLst>
              </a:tr>
              <a:tr h="331560">
                <a:tc>
                  <a:txBody>
                    <a:bodyPr/>
                    <a:lstStyle/>
                    <a:p>
                      <a:pPr>
                        <a:lnSpc>
                          <a:spcPct val="100000"/>
                        </a:lnSpc>
                      </a:pPr>
                      <a:r>
                        <a:rPr lang="fr-FR" sz="1800" b="0" strike="noStrike" spc="-1" dirty="0">
                          <a:solidFill>
                            <a:srgbClr val="808080"/>
                          </a:solidFill>
                          <a:latin typeface="Arial"/>
                        </a:rPr>
                        <a:t>Présentation du sujet à l’oral</a:t>
                      </a:r>
                      <a:endParaRPr lang="es-ES" sz="1800" b="0" strike="noStrike" spc="-1" dirty="0">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808080"/>
                          </a:solidFill>
                          <a:latin typeface="Arial"/>
                        </a:rPr>
                        <a:t>6 à 8 mn</a:t>
                      </a:r>
                      <a:endParaRPr lang="es-ES" sz="1800" b="0" strike="noStrike" spc="-1" dirty="0">
                        <a:latin typeface="Arial"/>
                      </a:endParaRPr>
                    </a:p>
                  </a:txBody>
                  <a:tcPr marL="12600" marR="12600">
                    <a:lnT w="6480">
                      <a:solidFill>
                        <a:srgbClr val="000000"/>
                      </a:solidFill>
                    </a:lnT>
                    <a:lnB w="6480">
                      <a:solidFill>
                        <a:srgbClr val="000000"/>
                      </a:solidFill>
                    </a:lnB>
                    <a:noFill/>
                  </a:tcPr>
                </a:tc>
                <a:tc vMerge="1">
                  <a:txBody>
                    <a:bodyPr/>
                    <a:lstStyle/>
                    <a:p>
                      <a:endParaRPr lang="es-ES"/>
                    </a:p>
                  </a:txBody>
                  <a:tcPr marL="90000" marR="90000">
                    <a:solidFill>
                      <a:srgbClr val="729FCF"/>
                    </a:solidFill>
                  </a:tcPr>
                </a:tc>
                <a:extLst>
                  <a:ext uri="{0D108BD9-81ED-4DB2-BD59-A6C34878D82A}">
                    <a16:rowId xmlns:a16="http://schemas.microsoft.com/office/drawing/2014/main" val="10007"/>
                  </a:ext>
                </a:extLst>
              </a:tr>
              <a:tr h="331560">
                <a:tc>
                  <a:txBody>
                    <a:bodyPr/>
                    <a:lstStyle/>
                    <a:p>
                      <a:pPr>
                        <a:lnSpc>
                          <a:spcPct val="100000"/>
                        </a:lnSpc>
                      </a:pPr>
                      <a:r>
                        <a:rPr lang="fr-FR" sz="1800" b="0" strike="noStrike" spc="-1">
                          <a:solidFill>
                            <a:srgbClr val="808080"/>
                          </a:solidFill>
                          <a:latin typeface="Arial"/>
                        </a:rPr>
                        <a:t>Entretien </a:t>
                      </a:r>
                      <a:endParaRPr lang="es-ES" sz="1800" b="0" strike="noStrike" spc="-1">
                        <a:latin typeface="Arial"/>
                      </a:endParaRPr>
                    </a:p>
                  </a:txBody>
                  <a:tcPr marL="12600" marR="12600">
                    <a:lnT w="6480">
                      <a:solidFill>
                        <a:srgbClr val="000000"/>
                      </a:solidFill>
                    </a:lnT>
                    <a:lnB w="6480">
                      <a:solidFill>
                        <a:srgbClr val="000000"/>
                      </a:solidFill>
                    </a:lnB>
                    <a:noFill/>
                  </a:tcPr>
                </a:tc>
                <a:tc>
                  <a:txBody>
                    <a:bodyPr/>
                    <a:lstStyle/>
                    <a:p>
                      <a:pPr algn="just">
                        <a:lnSpc>
                          <a:spcPct val="100000"/>
                        </a:lnSpc>
                      </a:pPr>
                      <a:r>
                        <a:rPr lang="fr-FR" sz="1800" b="0" strike="noStrike" spc="-1" dirty="0">
                          <a:solidFill>
                            <a:srgbClr val="808080"/>
                          </a:solidFill>
                          <a:latin typeface="Arial"/>
                        </a:rPr>
                        <a:t>15 mn</a:t>
                      </a:r>
                      <a:endParaRPr lang="es-ES" sz="1800" b="0" strike="noStrike" spc="-1" dirty="0">
                        <a:latin typeface="Arial"/>
                      </a:endParaRPr>
                    </a:p>
                  </a:txBody>
                  <a:tcPr marL="12600" marR="12600">
                    <a:lnT w="6480">
                      <a:solidFill>
                        <a:srgbClr val="000000"/>
                      </a:solidFill>
                    </a:lnT>
                    <a:lnB w="6480">
                      <a:solidFill>
                        <a:srgbClr val="000000"/>
                      </a:solidFill>
                    </a:lnB>
                    <a:noFill/>
                  </a:tcPr>
                </a:tc>
                <a:tc vMerge="1">
                  <a:txBody>
                    <a:bodyPr/>
                    <a:lstStyle/>
                    <a:p>
                      <a:endParaRPr lang="es-ES"/>
                    </a:p>
                  </a:txBody>
                  <a:tcPr marL="90000" marR="90000">
                    <a:solidFill>
                      <a:srgbClr val="729FCF"/>
                    </a:solidFill>
                  </a:tcPr>
                </a:tc>
                <a:extLst>
                  <a:ext uri="{0D108BD9-81ED-4DB2-BD59-A6C34878D82A}">
                    <a16:rowId xmlns:a16="http://schemas.microsoft.com/office/drawing/2014/main" val="10008"/>
                  </a:ext>
                </a:extLst>
              </a:tr>
              <a:tr h="394920">
                <a:tc>
                  <a:txBody>
                    <a:bodyPr/>
                    <a:lstStyle/>
                    <a:p>
                      <a:pPr algn="just">
                        <a:lnSpc>
                          <a:spcPct val="100000"/>
                        </a:lnSpc>
                      </a:pPr>
                      <a:r>
                        <a:rPr lang="fr-FR" sz="1800" b="0" strike="noStrike" spc="-1">
                          <a:solidFill>
                            <a:srgbClr val="000000"/>
                          </a:solidFill>
                          <a:latin typeface="Arial"/>
                        </a:rPr>
                        <a:t>Dossier de l’élève </a:t>
                      </a:r>
                      <a:endParaRPr lang="es-ES" sz="1800" b="0" strike="noStrike" spc="-1">
                        <a:latin typeface="Arial"/>
                      </a:endParaRPr>
                    </a:p>
                  </a:txBody>
                  <a:tcPr marL="12600" marR="12600">
                    <a:lnT w="6480">
                      <a:solidFill>
                        <a:srgbClr val="000000"/>
                      </a:solidFill>
                    </a:lnT>
                    <a:noFill/>
                  </a:tcPr>
                </a:tc>
                <a:tc>
                  <a:txBody>
                    <a:bodyPr/>
                    <a:lstStyle/>
                    <a:p>
                      <a:pPr algn="just">
                        <a:lnSpc>
                          <a:spcPct val="100000"/>
                        </a:lnSpc>
                      </a:pPr>
                      <a:r>
                        <a:rPr lang="fr-FR" sz="1800" b="0" strike="noStrike" spc="-1">
                          <a:solidFill>
                            <a:srgbClr val="000000"/>
                          </a:solidFill>
                          <a:latin typeface="Arial"/>
                        </a:rPr>
                        <a:t>-------------</a:t>
                      </a:r>
                      <a:endParaRPr lang="es-ES" sz="1800" b="0" strike="noStrike" spc="-1">
                        <a:latin typeface="Arial"/>
                      </a:endParaRPr>
                    </a:p>
                  </a:txBody>
                  <a:tcPr marL="12600" marR="12600">
                    <a:lnT w="6480">
                      <a:solidFill>
                        <a:srgbClr val="000000"/>
                      </a:solidFill>
                    </a:lnT>
                    <a:noFill/>
                  </a:tcPr>
                </a:tc>
                <a:tc>
                  <a:txBody>
                    <a:bodyPr/>
                    <a:lstStyle/>
                    <a:p>
                      <a:pPr algn="just">
                        <a:lnSpc>
                          <a:spcPct val="100000"/>
                        </a:lnSpc>
                      </a:pPr>
                      <a:r>
                        <a:rPr lang="fr-FR" sz="1800" b="0" strike="noStrike" spc="-1" dirty="0">
                          <a:solidFill>
                            <a:srgbClr val="000000"/>
                          </a:solidFill>
                          <a:latin typeface="Arial"/>
                        </a:rPr>
                        <a:t>35 p.</a:t>
                      </a:r>
                      <a:endParaRPr lang="es-ES" sz="1800" b="0" strike="noStrike" spc="-1" dirty="0">
                        <a:latin typeface="Arial"/>
                      </a:endParaRPr>
                    </a:p>
                  </a:txBody>
                  <a:tcPr marL="12600" marR="12600">
                    <a:lnT w="6480">
                      <a:solidFill>
                        <a:srgbClr val="000000"/>
                      </a:solidFill>
                    </a:lnT>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LES TESTS DE SÉLECTION</a:t>
            </a:r>
            <a:endParaRPr lang="es-ES_tradnl" sz="2600" b="0" strike="noStrike" spc="-1">
              <a:solidFill>
                <a:srgbClr val="000000"/>
              </a:solidFill>
              <a:latin typeface="Calibri"/>
            </a:endParaRPr>
          </a:p>
        </p:txBody>
      </p:sp>
      <p:sp>
        <p:nvSpPr>
          <p:cNvPr id="298"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299"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300" name="Imagen 7" descr="Imagen"/>
          <p:cNvPicPr/>
          <p:nvPr/>
        </p:nvPicPr>
        <p:blipFill>
          <a:blip r:embed="rId3"/>
          <a:stretch/>
        </p:blipFill>
        <p:spPr>
          <a:xfrm>
            <a:off x="1905120" y="6019920"/>
            <a:ext cx="1066320" cy="837720"/>
          </a:xfrm>
          <a:prstGeom prst="rect">
            <a:avLst/>
          </a:prstGeom>
          <a:ln w="9360">
            <a:noFill/>
          </a:ln>
        </p:spPr>
      </p:pic>
      <p:pic>
        <p:nvPicPr>
          <p:cNvPr id="301" name="Imagen 10"/>
          <p:cNvPicPr/>
          <p:nvPr/>
        </p:nvPicPr>
        <p:blipFill>
          <a:blip r:embed="rId4"/>
          <a:stretch/>
        </p:blipFill>
        <p:spPr>
          <a:xfrm>
            <a:off x="3048120" y="5928480"/>
            <a:ext cx="5333760" cy="929160"/>
          </a:xfrm>
          <a:prstGeom prst="rect">
            <a:avLst/>
          </a:prstGeom>
          <a:ln>
            <a:noFill/>
          </a:ln>
        </p:spPr>
      </p:pic>
      <p:pic>
        <p:nvPicPr>
          <p:cNvPr id="302" name="Imagen 11"/>
          <p:cNvPicPr/>
          <p:nvPr/>
        </p:nvPicPr>
        <p:blipFill>
          <a:blip r:embed="rId5"/>
          <a:stretch/>
        </p:blipFill>
        <p:spPr>
          <a:xfrm>
            <a:off x="838080" y="5926320"/>
            <a:ext cx="761760" cy="931320"/>
          </a:xfrm>
          <a:prstGeom prst="rect">
            <a:avLst/>
          </a:prstGeom>
          <a:ln>
            <a:noFill/>
          </a:ln>
        </p:spPr>
      </p:pic>
      <p:graphicFrame>
        <p:nvGraphicFramePr>
          <p:cNvPr id="303" name="Table 4"/>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FFFFFF"/>
                          </a:solidFill>
                          <a:latin typeface="Calibri"/>
                        </a:rPr>
                        <a:t>MATIÈRES</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TEST DE SÉLECTION</a:t>
                      </a:r>
                      <a:endParaRPr lang="es-ES" sz="1800" b="0" strike="noStrike" spc="-1">
                        <a:latin typeface="Arial"/>
                      </a:endParaRPr>
                    </a:p>
                  </a:txBody>
                  <a:tcPr marL="12600" marR="12600">
                    <a:solidFill>
                      <a:srgbClr val="FFCC00"/>
                    </a:solidFill>
                  </a:tcPr>
                </a:tc>
                <a:extLst>
                  <a:ext uri="{0D108BD9-81ED-4DB2-BD59-A6C34878D82A}">
                    <a16:rowId xmlns:a16="http://schemas.microsoft.com/office/drawing/2014/main" val="10000"/>
                  </a:ext>
                </a:extLst>
              </a:tr>
            </a:tbl>
          </a:graphicData>
        </a:graphic>
      </p:graphicFrame>
      <p:sp>
        <p:nvSpPr>
          <p:cNvPr id="304" name="CustomShape 5"/>
          <p:cNvSpPr/>
          <p:nvPr/>
        </p:nvSpPr>
        <p:spPr>
          <a:xfrm>
            <a:off x="457200" y="2990520"/>
            <a:ext cx="8229240" cy="1096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a:solidFill>
                  <a:srgbClr val="800000"/>
                </a:solidFill>
                <a:latin typeface="Arial"/>
              </a:rPr>
              <a:t>Plus d’informations sur le site web de la Section :</a:t>
            </a:r>
            <a:endParaRPr lang="es-ES" sz="2400" b="0" strike="noStrike" spc="-1">
              <a:latin typeface="Arial"/>
            </a:endParaRPr>
          </a:p>
          <a:p>
            <a:pPr algn="ctr">
              <a:lnSpc>
                <a:spcPct val="100000"/>
              </a:lnSpc>
            </a:pPr>
            <a:r>
              <a:rPr lang="fr-FR" sz="2400" b="0" u="sng" strike="noStrike" spc="-1">
                <a:solidFill>
                  <a:srgbClr val="0000FF"/>
                </a:solidFill>
                <a:uFillTx/>
                <a:latin typeface="Arial"/>
                <a:hlinkClick r:id="rId6"/>
              </a:rPr>
              <a:t>https://www.educacionyfp.gob.es/francia/seccion-montpellier/portada.html</a:t>
            </a:r>
            <a:endParaRPr lang="es-ES" sz="2400" b="0" strike="noStrike" spc="-1">
              <a:latin typeface="Arial"/>
            </a:endParaRPr>
          </a:p>
          <a:p>
            <a:pPr>
              <a:lnSpc>
                <a:spcPct val="100000"/>
              </a:lnSpc>
            </a:pPr>
            <a:endParaRPr lang="es-ES" sz="24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SECTIONS ESPAGNOLES INTERNATIONALES EN FRANCE</a:t>
            </a:r>
            <a:endParaRPr lang="es-ES_tradnl" sz="2600" b="0" strike="noStrike" spc="-1" dirty="0">
              <a:solidFill>
                <a:srgbClr val="000000"/>
              </a:solidFill>
              <a:latin typeface="Calibri"/>
            </a:endParaRPr>
          </a:p>
        </p:txBody>
      </p:sp>
      <p:sp>
        <p:nvSpPr>
          <p:cNvPr id="7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71" name="TextShape 3"/>
          <p:cNvSpPr txBox="1"/>
          <p:nvPr/>
        </p:nvSpPr>
        <p:spPr>
          <a:xfrm>
            <a:off x="457200" y="556272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72" name="Imagen 7" descr="Imagen"/>
          <p:cNvPicPr/>
          <p:nvPr/>
        </p:nvPicPr>
        <p:blipFill>
          <a:blip r:embed="rId3"/>
          <a:stretch/>
        </p:blipFill>
        <p:spPr>
          <a:xfrm>
            <a:off x="1905120" y="6019920"/>
            <a:ext cx="1066320" cy="837720"/>
          </a:xfrm>
          <a:prstGeom prst="rect">
            <a:avLst/>
          </a:prstGeom>
          <a:ln w="9360">
            <a:noFill/>
          </a:ln>
        </p:spPr>
      </p:pic>
      <p:pic>
        <p:nvPicPr>
          <p:cNvPr id="73" name="Imagen 10"/>
          <p:cNvPicPr/>
          <p:nvPr/>
        </p:nvPicPr>
        <p:blipFill>
          <a:blip r:embed="rId4"/>
          <a:stretch/>
        </p:blipFill>
        <p:spPr>
          <a:xfrm>
            <a:off x="3352680" y="5928480"/>
            <a:ext cx="5333760" cy="929160"/>
          </a:xfrm>
          <a:prstGeom prst="rect">
            <a:avLst/>
          </a:prstGeom>
          <a:ln>
            <a:noFill/>
          </a:ln>
        </p:spPr>
      </p:pic>
      <p:pic>
        <p:nvPicPr>
          <p:cNvPr id="74" name="Imagen 11"/>
          <p:cNvPicPr/>
          <p:nvPr/>
        </p:nvPicPr>
        <p:blipFill>
          <a:blip r:embed="rId5"/>
          <a:stretch/>
        </p:blipFill>
        <p:spPr>
          <a:xfrm>
            <a:off x="755640" y="5918400"/>
            <a:ext cx="767880" cy="939240"/>
          </a:xfrm>
          <a:prstGeom prst="rect">
            <a:avLst/>
          </a:prstGeom>
          <a:ln>
            <a:noFill/>
          </a:ln>
        </p:spPr>
      </p:pic>
      <p:sp>
        <p:nvSpPr>
          <p:cNvPr id="75" name="CustomShape 4"/>
          <p:cNvSpPr/>
          <p:nvPr/>
        </p:nvSpPr>
        <p:spPr>
          <a:xfrm>
            <a:off x="457200" y="1981080"/>
            <a:ext cx="3276360" cy="1034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Double délivrance du</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pic>
        <p:nvPicPr>
          <p:cNvPr id="76" name="Imagen 28"/>
          <p:cNvPicPr/>
          <p:nvPr/>
        </p:nvPicPr>
        <p:blipFill>
          <a:blip r:embed="rId6">
            <a:alphaModFix amt="27000"/>
          </a:blip>
          <a:stretch/>
        </p:blipFill>
        <p:spPr>
          <a:xfrm>
            <a:off x="2057400" y="1752480"/>
            <a:ext cx="5333760" cy="3427200"/>
          </a:xfrm>
          <a:prstGeom prst="rect">
            <a:avLst/>
          </a:prstGeom>
          <a:ln>
            <a:noFill/>
          </a:ln>
        </p:spPr>
      </p:pic>
      <p:sp>
        <p:nvSpPr>
          <p:cNvPr id="77" name="CustomShape 5"/>
          <p:cNvSpPr/>
          <p:nvPr/>
        </p:nvSpPr>
        <p:spPr>
          <a:xfrm>
            <a:off x="1371600" y="4267080"/>
            <a:ext cx="2819160" cy="103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s-ES_tradnl" sz="2400" b="0" strike="noStrike" spc="-1" dirty="0">
                <a:solidFill>
                  <a:srgbClr val="000000"/>
                </a:solidFill>
                <a:latin typeface="Arial"/>
              </a:rPr>
              <a:t>Título de Bachiller</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sp>
        <p:nvSpPr>
          <p:cNvPr id="78" name="CustomShape 6"/>
          <p:cNvSpPr/>
          <p:nvPr/>
        </p:nvSpPr>
        <p:spPr>
          <a:xfrm>
            <a:off x="5029200" y="2214000"/>
            <a:ext cx="3733560" cy="156820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000000"/>
                </a:solidFill>
                <a:latin typeface="Arial"/>
              </a:rPr>
              <a:t>Diplôme du Baccalauréat Français </a:t>
            </a:r>
            <a:r>
              <a:rPr lang="fr-FR" sz="2400" spc="-1" dirty="0">
                <a:solidFill>
                  <a:srgbClr val="000000"/>
                </a:solidFill>
                <a:latin typeface="Arial"/>
              </a:rPr>
              <a:t>I</a:t>
            </a:r>
            <a:r>
              <a:rPr lang="fr-FR" sz="2400" b="0" strike="noStrike" spc="-1" dirty="0">
                <a:solidFill>
                  <a:srgbClr val="000000"/>
                </a:solidFill>
                <a:latin typeface="Arial"/>
              </a:rPr>
              <a:t>nternationale</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sp>
        <p:nvSpPr>
          <p:cNvPr id="79" name="CustomShape 7"/>
          <p:cNvSpPr/>
          <p:nvPr/>
        </p:nvSpPr>
        <p:spPr>
          <a:xfrm>
            <a:off x="3962520" y="3348360"/>
            <a:ext cx="990360" cy="729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dirty="0">
                <a:solidFill>
                  <a:srgbClr val="800000"/>
                </a:solidFill>
                <a:latin typeface="Arial"/>
              </a:rPr>
              <a:t>et du</a:t>
            </a:r>
            <a:endParaRPr lang="es-ES" sz="2400" b="0" strike="noStrike" spc="-1" dirty="0">
              <a:latin typeface="Arial"/>
            </a:endParaRPr>
          </a:p>
          <a:p>
            <a:pPr>
              <a:lnSpc>
                <a:spcPct val="100000"/>
              </a:lnSpc>
            </a:pPr>
            <a:endParaRPr lang="es-ES" sz="2400" b="0" strike="noStrike" spc="-1" dirty="0">
              <a:latin typeface="Arial"/>
            </a:endParaRPr>
          </a:p>
        </p:txBody>
      </p:sp>
      <p:pic>
        <p:nvPicPr>
          <p:cNvPr id="80" name="Imagen 29"/>
          <p:cNvPicPr/>
          <p:nvPr/>
        </p:nvPicPr>
        <p:blipFill>
          <a:blip r:embed="rId7" cstate="print">
            <a:alphaModFix amt="60000"/>
          </a:blip>
          <a:stretch/>
        </p:blipFill>
        <p:spPr>
          <a:xfrm>
            <a:off x="827640" y="4144680"/>
            <a:ext cx="619920" cy="731880"/>
          </a:xfrm>
          <a:prstGeom prst="rect">
            <a:avLst/>
          </a:prstGeom>
          <a:ln>
            <a:noFill/>
          </a:ln>
        </p:spPr>
      </p:pic>
      <p:pic>
        <p:nvPicPr>
          <p:cNvPr id="81" name="Imagen 31"/>
          <p:cNvPicPr/>
          <p:nvPr/>
        </p:nvPicPr>
        <p:blipFill>
          <a:blip r:embed="rId7" cstate="print">
            <a:alphaModFix amt="60000"/>
          </a:blip>
          <a:stretch/>
        </p:blipFill>
        <p:spPr>
          <a:xfrm>
            <a:off x="4419720" y="2315880"/>
            <a:ext cx="619920" cy="731880"/>
          </a:xfrm>
          <a:prstGeom prst="rect">
            <a:avLst/>
          </a:prstGeom>
          <a:ln>
            <a:noFill/>
          </a:ln>
        </p:spPr>
      </p:pic>
      <p:graphicFrame>
        <p:nvGraphicFramePr>
          <p:cNvPr id="82" name="Table 8"/>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SECTIONS ESPAGNOLES INTERNATIONALES EN FRANCE</a:t>
            </a:r>
            <a:endParaRPr lang="es-ES_tradnl" sz="2600" b="0" strike="noStrike" spc="-1" dirty="0">
              <a:solidFill>
                <a:srgbClr val="000000"/>
              </a:solidFill>
              <a:latin typeface="Calibri"/>
            </a:endParaRPr>
          </a:p>
        </p:txBody>
      </p:sp>
      <p:sp>
        <p:nvSpPr>
          <p:cNvPr id="84"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85" name="TextShape 3"/>
          <p:cNvSpPr txBox="1"/>
          <p:nvPr/>
        </p:nvSpPr>
        <p:spPr>
          <a:xfrm>
            <a:off x="457200" y="556272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86" name="Imagen 7" descr="Imagen"/>
          <p:cNvPicPr/>
          <p:nvPr/>
        </p:nvPicPr>
        <p:blipFill>
          <a:blip r:embed="rId3"/>
          <a:stretch/>
        </p:blipFill>
        <p:spPr>
          <a:xfrm>
            <a:off x="1905120" y="6019920"/>
            <a:ext cx="1066320" cy="837720"/>
          </a:xfrm>
          <a:prstGeom prst="rect">
            <a:avLst/>
          </a:prstGeom>
          <a:ln w="9360">
            <a:noFill/>
          </a:ln>
        </p:spPr>
      </p:pic>
      <p:pic>
        <p:nvPicPr>
          <p:cNvPr id="87" name="Imagen 10"/>
          <p:cNvPicPr/>
          <p:nvPr/>
        </p:nvPicPr>
        <p:blipFill>
          <a:blip r:embed="rId4"/>
          <a:stretch/>
        </p:blipFill>
        <p:spPr>
          <a:xfrm>
            <a:off x="3352680" y="5928480"/>
            <a:ext cx="5333760" cy="929160"/>
          </a:xfrm>
          <a:prstGeom prst="rect">
            <a:avLst/>
          </a:prstGeom>
          <a:ln>
            <a:noFill/>
          </a:ln>
        </p:spPr>
      </p:pic>
      <p:pic>
        <p:nvPicPr>
          <p:cNvPr id="88" name="Imagen 11"/>
          <p:cNvPicPr/>
          <p:nvPr/>
        </p:nvPicPr>
        <p:blipFill>
          <a:blip r:embed="rId5"/>
          <a:stretch/>
        </p:blipFill>
        <p:spPr>
          <a:xfrm>
            <a:off x="755640" y="5918400"/>
            <a:ext cx="767880" cy="939240"/>
          </a:xfrm>
          <a:prstGeom prst="rect">
            <a:avLst/>
          </a:prstGeom>
          <a:ln>
            <a:noFill/>
          </a:ln>
        </p:spPr>
      </p:pic>
      <p:sp>
        <p:nvSpPr>
          <p:cNvPr id="89" name="CustomShape 4"/>
          <p:cNvSpPr/>
          <p:nvPr/>
        </p:nvSpPr>
        <p:spPr>
          <a:xfrm>
            <a:off x="457200" y="2819520"/>
            <a:ext cx="8229240" cy="267620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Les élèves parlent l’espagnol couramment en fin de classe de terminale (niveau C1 du Cadre européen commun de référence pour les langues, CECR). Ils peuvent entreprendre des études universitaires sans difficultés en Espagne ou en France </a:t>
            </a:r>
            <a:endParaRPr lang="es-ES" sz="2400" b="0" strike="noStrike" spc="-1" dirty="0">
              <a:latin typeface="Arial"/>
            </a:endParaRPr>
          </a:p>
          <a:p>
            <a:pPr>
              <a:lnSpc>
                <a:spcPct val="100000"/>
              </a:lnSpc>
            </a:pPr>
            <a:endParaRPr lang="es-ES" sz="2400" b="0" strike="noStrike" spc="-1" dirty="0">
              <a:latin typeface="Arial"/>
            </a:endParaRPr>
          </a:p>
          <a:p>
            <a:pPr>
              <a:lnSpc>
                <a:spcPct val="100000"/>
              </a:lnSpc>
            </a:pPr>
            <a:endParaRPr lang="es-ES" sz="2400" b="0" strike="noStrike" spc="-1" dirty="0">
              <a:latin typeface="Arial"/>
            </a:endParaRPr>
          </a:p>
        </p:txBody>
      </p:sp>
      <p:pic>
        <p:nvPicPr>
          <p:cNvPr id="90" name="Imagen 15"/>
          <p:cNvPicPr/>
          <p:nvPr/>
        </p:nvPicPr>
        <p:blipFill>
          <a:blip r:embed="rId6">
            <a:alphaModFix amt="25000"/>
          </a:blip>
          <a:stretch/>
        </p:blipFill>
        <p:spPr>
          <a:xfrm>
            <a:off x="2971800" y="1756080"/>
            <a:ext cx="3962160" cy="3781800"/>
          </a:xfrm>
          <a:prstGeom prst="rect">
            <a:avLst/>
          </a:prstGeom>
          <a:ln>
            <a:noFill/>
          </a:ln>
        </p:spPr>
      </p:pic>
      <p:sp>
        <p:nvSpPr>
          <p:cNvPr id="91" name="CustomShape 5"/>
          <p:cNvSpPr/>
          <p:nvPr/>
        </p:nvSpPr>
        <p:spPr>
          <a:xfrm>
            <a:off x="5715000" y="1600200"/>
            <a:ext cx="3047760" cy="1583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000" b="0" strike="noStrike" spc="-1" dirty="0">
                <a:solidFill>
                  <a:srgbClr val="808080"/>
                </a:solidFill>
                <a:latin typeface="Arial"/>
              </a:rPr>
              <a:t>L’espagnol est la deuxième langue la plus parlée au monde </a:t>
            </a:r>
            <a:endParaRPr lang="es-ES" sz="2000" b="0" strike="noStrike" spc="-1" dirty="0">
              <a:latin typeface="Arial"/>
            </a:endParaRPr>
          </a:p>
          <a:p>
            <a:pPr>
              <a:lnSpc>
                <a:spcPct val="100000"/>
              </a:lnSpc>
            </a:pPr>
            <a:endParaRPr lang="es-ES" sz="2000" b="0" strike="noStrike" spc="-1" dirty="0">
              <a:latin typeface="Arial"/>
            </a:endParaRPr>
          </a:p>
          <a:p>
            <a:pPr>
              <a:lnSpc>
                <a:spcPct val="100000"/>
              </a:lnSpc>
            </a:pPr>
            <a:endParaRPr lang="es-ES" sz="2000" b="0" strike="noStrike" spc="-1" dirty="0">
              <a:latin typeface="Arial"/>
            </a:endParaRPr>
          </a:p>
        </p:txBody>
      </p:sp>
      <p:sp>
        <p:nvSpPr>
          <p:cNvPr id="92" name="CustomShape 6"/>
          <p:cNvSpPr/>
          <p:nvPr/>
        </p:nvSpPr>
        <p:spPr>
          <a:xfrm>
            <a:off x="380880" y="4397400"/>
            <a:ext cx="2971440" cy="11646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sp>
        <p:nvSpPr>
          <p:cNvPr id="93" name="CustomShape 7"/>
          <p:cNvSpPr/>
          <p:nvPr/>
        </p:nvSpPr>
        <p:spPr>
          <a:xfrm>
            <a:off x="380880" y="4467600"/>
            <a:ext cx="3047760" cy="1583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000" b="0" strike="noStrike" spc="-1" dirty="0">
                <a:solidFill>
                  <a:srgbClr val="808080"/>
                </a:solidFill>
                <a:latin typeface="Arial"/>
              </a:rPr>
              <a:t>Près de 500 millions de personnes parlent l’espagnol</a:t>
            </a:r>
            <a:endParaRPr lang="es-ES" sz="2000" b="0" strike="noStrike" spc="-1" dirty="0">
              <a:latin typeface="Arial"/>
            </a:endParaRPr>
          </a:p>
          <a:p>
            <a:pPr>
              <a:lnSpc>
                <a:spcPct val="100000"/>
              </a:lnSpc>
            </a:pPr>
            <a:endParaRPr lang="es-ES" sz="2000" b="0" strike="noStrike" spc="-1" dirty="0">
              <a:latin typeface="Arial"/>
            </a:endParaRPr>
          </a:p>
          <a:p>
            <a:pPr>
              <a:lnSpc>
                <a:spcPct val="100000"/>
              </a:lnSpc>
            </a:pPr>
            <a:endParaRPr lang="es-ES" sz="2000" b="0" strike="noStrike" spc="-1" dirty="0">
              <a:latin typeface="Arial"/>
            </a:endParaRPr>
          </a:p>
        </p:txBody>
      </p:sp>
      <p:grpSp>
        <p:nvGrpSpPr>
          <p:cNvPr id="94" name="Group 8"/>
          <p:cNvGrpSpPr/>
          <p:nvPr/>
        </p:nvGrpSpPr>
        <p:grpSpPr>
          <a:xfrm>
            <a:off x="5334120" y="1371600"/>
            <a:ext cx="3352320" cy="1393200"/>
            <a:chOff x="5334120" y="1371600"/>
            <a:chExt cx="3352320" cy="1393200"/>
          </a:xfrm>
        </p:grpSpPr>
        <p:sp>
          <p:nvSpPr>
            <p:cNvPr id="95" name="CustomShape 9"/>
            <p:cNvSpPr/>
            <p:nvPr/>
          </p:nvSpPr>
          <p:spPr>
            <a:xfrm>
              <a:off x="5715000" y="1600200"/>
              <a:ext cx="2971440" cy="1164600"/>
            </a:xfrm>
            <a:prstGeom prst="roundRect">
              <a:avLst>
                <a:gd name="adj" fmla="val 16667"/>
              </a:avLst>
            </a:prstGeom>
            <a:noFill/>
            <a:ln w="44280">
              <a:solidFill>
                <a:srgbClr val="FFFF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pic>
          <p:nvPicPr>
            <p:cNvPr id="96" name="Imagen 24"/>
            <p:cNvPicPr/>
            <p:nvPr/>
          </p:nvPicPr>
          <p:blipFill>
            <a:blip r:embed="rId7">
              <a:alphaModFix amt="50000"/>
            </a:blip>
            <a:stretch/>
          </p:blipFill>
          <p:spPr>
            <a:xfrm>
              <a:off x="5334120" y="1371600"/>
              <a:ext cx="577800" cy="642600"/>
            </a:xfrm>
            <a:prstGeom prst="rect">
              <a:avLst/>
            </a:prstGeom>
            <a:ln>
              <a:noFill/>
            </a:ln>
          </p:spPr>
        </p:pic>
      </p:grpSp>
      <p:pic>
        <p:nvPicPr>
          <p:cNvPr id="97" name="Imagen 25"/>
          <p:cNvPicPr/>
          <p:nvPr/>
        </p:nvPicPr>
        <p:blipFill>
          <a:blip r:embed="rId7">
            <a:alphaModFix amt="50000"/>
          </a:blip>
          <a:stretch/>
        </p:blipFill>
        <p:spPr>
          <a:xfrm>
            <a:off x="0" y="4146120"/>
            <a:ext cx="577800" cy="642600"/>
          </a:xfrm>
          <a:prstGeom prst="rect">
            <a:avLst/>
          </a:prstGeom>
          <a:ln>
            <a:noFill/>
          </a:ln>
        </p:spPr>
      </p:pic>
      <p:graphicFrame>
        <p:nvGraphicFramePr>
          <p:cNvPr id="98" name="Table 10"/>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SECTIONS ESPAGNOLES INTERNATIONALES EN FRANCE</a:t>
            </a:r>
            <a:endParaRPr lang="es-ES_tradnl" sz="2600" b="0" strike="noStrike" spc="-1" dirty="0">
              <a:solidFill>
                <a:srgbClr val="000000"/>
              </a:solidFill>
              <a:latin typeface="Calibri"/>
            </a:endParaRPr>
          </a:p>
        </p:txBody>
      </p:sp>
      <p:sp>
        <p:nvSpPr>
          <p:cNvPr id="10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01"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102" name="Imagen 7" descr="Imagen"/>
          <p:cNvPicPr/>
          <p:nvPr/>
        </p:nvPicPr>
        <p:blipFill>
          <a:blip r:embed="rId3"/>
          <a:stretch/>
        </p:blipFill>
        <p:spPr>
          <a:xfrm>
            <a:off x="1905120" y="6019920"/>
            <a:ext cx="1066320" cy="837720"/>
          </a:xfrm>
          <a:prstGeom prst="rect">
            <a:avLst/>
          </a:prstGeom>
          <a:ln w="9360">
            <a:noFill/>
          </a:ln>
        </p:spPr>
      </p:pic>
      <p:pic>
        <p:nvPicPr>
          <p:cNvPr id="103" name="Imagen 10"/>
          <p:cNvPicPr/>
          <p:nvPr/>
        </p:nvPicPr>
        <p:blipFill>
          <a:blip r:embed="rId4"/>
          <a:stretch/>
        </p:blipFill>
        <p:spPr>
          <a:xfrm>
            <a:off x="3352680" y="5928480"/>
            <a:ext cx="5333760" cy="929160"/>
          </a:xfrm>
          <a:prstGeom prst="rect">
            <a:avLst/>
          </a:prstGeom>
          <a:ln>
            <a:noFill/>
          </a:ln>
        </p:spPr>
      </p:pic>
      <p:pic>
        <p:nvPicPr>
          <p:cNvPr id="104" name="Imagen 11"/>
          <p:cNvPicPr/>
          <p:nvPr/>
        </p:nvPicPr>
        <p:blipFill>
          <a:blip r:embed="rId5"/>
          <a:stretch/>
        </p:blipFill>
        <p:spPr>
          <a:xfrm>
            <a:off x="755640" y="5918400"/>
            <a:ext cx="767880" cy="939240"/>
          </a:xfrm>
          <a:prstGeom prst="rect">
            <a:avLst/>
          </a:prstGeom>
          <a:ln>
            <a:noFill/>
          </a:ln>
        </p:spPr>
      </p:pic>
      <p:pic>
        <p:nvPicPr>
          <p:cNvPr id="105" name="Imagen 15"/>
          <p:cNvPicPr/>
          <p:nvPr/>
        </p:nvPicPr>
        <p:blipFill>
          <a:blip r:embed="rId6"/>
          <a:stretch/>
        </p:blipFill>
        <p:spPr>
          <a:xfrm>
            <a:off x="4360680" y="1600200"/>
            <a:ext cx="4325760" cy="4264560"/>
          </a:xfrm>
          <a:prstGeom prst="rect">
            <a:avLst/>
          </a:prstGeom>
          <a:ln>
            <a:noFill/>
          </a:ln>
        </p:spPr>
      </p:pic>
      <p:sp>
        <p:nvSpPr>
          <p:cNvPr id="106" name="CustomShape 4"/>
          <p:cNvSpPr/>
          <p:nvPr/>
        </p:nvSpPr>
        <p:spPr>
          <a:xfrm>
            <a:off x="990720" y="2111400"/>
            <a:ext cx="3352320" cy="10142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000" b="0" strike="noStrike" spc="-1" dirty="0">
                <a:solidFill>
                  <a:srgbClr val="800000"/>
                </a:solidFill>
                <a:latin typeface="Arial"/>
              </a:rPr>
              <a:t>14 Sections Espagnoles Internationales en France</a:t>
            </a:r>
            <a:endParaRPr lang="es-ES" sz="2000" b="0" strike="noStrike" spc="-1" dirty="0">
              <a:latin typeface="Arial"/>
            </a:endParaRPr>
          </a:p>
          <a:p>
            <a:pPr>
              <a:lnSpc>
                <a:spcPct val="100000"/>
              </a:lnSpc>
            </a:pPr>
            <a:endParaRPr lang="es-ES" sz="2000" b="0" strike="noStrike" spc="-1" dirty="0">
              <a:latin typeface="Arial"/>
            </a:endParaRPr>
          </a:p>
        </p:txBody>
      </p:sp>
      <p:sp>
        <p:nvSpPr>
          <p:cNvPr id="107" name="CustomShape 5"/>
          <p:cNvSpPr/>
          <p:nvPr/>
        </p:nvSpPr>
        <p:spPr>
          <a:xfrm>
            <a:off x="1401480" y="3124080"/>
            <a:ext cx="2474640" cy="669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endParaRPr lang="es-ES" sz="1800" b="0" strike="noStrike" spc="-1" dirty="0">
              <a:latin typeface="Arial"/>
            </a:endParaRPr>
          </a:p>
          <a:p>
            <a:pPr>
              <a:lnSpc>
                <a:spcPct val="100000"/>
              </a:lnSpc>
            </a:pPr>
            <a:r>
              <a:rPr lang="fr-FR" sz="2000" b="0" strike="noStrike" spc="-1" dirty="0">
                <a:solidFill>
                  <a:srgbClr val="800000"/>
                </a:solidFill>
                <a:latin typeface="Arial"/>
              </a:rPr>
              <a:t>Plus de 3200 élèves</a:t>
            </a:r>
            <a:endParaRPr lang="es-ES" sz="2000" b="0" strike="noStrike" spc="-1" dirty="0">
              <a:latin typeface="Arial"/>
            </a:endParaRPr>
          </a:p>
        </p:txBody>
      </p:sp>
      <p:sp>
        <p:nvSpPr>
          <p:cNvPr id="108" name="CustomShape 6"/>
          <p:cNvSpPr/>
          <p:nvPr/>
        </p:nvSpPr>
        <p:spPr>
          <a:xfrm>
            <a:off x="1165320" y="4267080"/>
            <a:ext cx="2872800" cy="70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000" b="0" strike="noStrike" spc="-1" dirty="0">
                <a:solidFill>
                  <a:srgbClr val="800000"/>
                </a:solidFill>
                <a:latin typeface="Arial"/>
              </a:rPr>
              <a:t>Plus de 50 professeurs espagnols </a:t>
            </a:r>
            <a:endParaRPr lang="es-ES" sz="2000" b="0" strike="noStrike" spc="-1" dirty="0">
              <a:latin typeface="Arial"/>
            </a:endParaRPr>
          </a:p>
        </p:txBody>
      </p:sp>
      <p:pic>
        <p:nvPicPr>
          <p:cNvPr id="109" name="Imagen 22"/>
          <p:cNvPicPr/>
          <p:nvPr/>
        </p:nvPicPr>
        <p:blipFill>
          <a:blip r:embed="rId7">
            <a:alphaModFix amt="50000"/>
          </a:blip>
          <a:stretch/>
        </p:blipFill>
        <p:spPr>
          <a:xfrm>
            <a:off x="176040" y="3124080"/>
            <a:ext cx="814320" cy="905400"/>
          </a:xfrm>
          <a:prstGeom prst="rect">
            <a:avLst/>
          </a:prstGeom>
          <a:ln>
            <a:noFill/>
          </a:ln>
        </p:spPr>
      </p:pic>
      <p:graphicFrame>
        <p:nvGraphicFramePr>
          <p:cNvPr id="110" name="Table 7"/>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LES SPÉCIFICITÉS DES SECTIONS EN FRANCE</a:t>
            </a:r>
            <a:endParaRPr lang="es-ES_tradnl" sz="2600" b="0" strike="noStrike" spc="-1" dirty="0">
              <a:solidFill>
                <a:srgbClr val="000000"/>
              </a:solidFill>
              <a:latin typeface="Calibri"/>
            </a:endParaRPr>
          </a:p>
        </p:txBody>
      </p:sp>
      <p:sp>
        <p:nvSpPr>
          <p:cNvPr id="112"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13"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114" name="Imagen 7" descr="Imagen"/>
          <p:cNvPicPr/>
          <p:nvPr/>
        </p:nvPicPr>
        <p:blipFill>
          <a:blip r:embed="rId3"/>
          <a:stretch/>
        </p:blipFill>
        <p:spPr>
          <a:xfrm>
            <a:off x="1905120" y="6019920"/>
            <a:ext cx="1066320" cy="837720"/>
          </a:xfrm>
          <a:prstGeom prst="rect">
            <a:avLst/>
          </a:prstGeom>
          <a:ln w="9360">
            <a:noFill/>
          </a:ln>
        </p:spPr>
      </p:pic>
      <p:pic>
        <p:nvPicPr>
          <p:cNvPr id="115" name="Imagen 10"/>
          <p:cNvPicPr/>
          <p:nvPr/>
        </p:nvPicPr>
        <p:blipFill>
          <a:blip r:embed="rId4"/>
          <a:stretch/>
        </p:blipFill>
        <p:spPr>
          <a:xfrm>
            <a:off x="3048120" y="5928480"/>
            <a:ext cx="5333760" cy="929160"/>
          </a:xfrm>
          <a:prstGeom prst="rect">
            <a:avLst/>
          </a:prstGeom>
          <a:ln>
            <a:noFill/>
          </a:ln>
        </p:spPr>
      </p:pic>
      <p:pic>
        <p:nvPicPr>
          <p:cNvPr id="116" name="Imagen 11"/>
          <p:cNvPicPr/>
          <p:nvPr/>
        </p:nvPicPr>
        <p:blipFill>
          <a:blip r:embed="rId5"/>
          <a:stretch/>
        </p:blipFill>
        <p:spPr>
          <a:xfrm>
            <a:off x="838080" y="5926320"/>
            <a:ext cx="761760" cy="931320"/>
          </a:xfrm>
          <a:prstGeom prst="rect">
            <a:avLst/>
          </a:prstGeom>
          <a:ln>
            <a:noFill/>
          </a:ln>
        </p:spPr>
      </p:pic>
      <p:sp>
        <p:nvSpPr>
          <p:cNvPr id="117" name="CustomShape 4"/>
          <p:cNvSpPr/>
          <p:nvPr/>
        </p:nvSpPr>
        <p:spPr>
          <a:xfrm>
            <a:off x="609480" y="1828800"/>
            <a:ext cx="8076960" cy="374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indent="-216000" algn="ctr">
              <a:lnSpc>
                <a:spcPct val="100000"/>
              </a:lnSpc>
              <a:buClr>
                <a:srgbClr val="FFFF00"/>
              </a:buClr>
              <a:buFont typeface="Wingdings" charset="2"/>
              <a:buChar char=""/>
            </a:pPr>
            <a:r>
              <a:rPr lang="fr-FR" sz="2400" b="0" strike="noStrike" spc="-1" dirty="0">
                <a:solidFill>
                  <a:srgbClr val="800000"/>
                </a:solidFill>
                <a:latin typeface="Arial"/>
              </a:rPr>
              <a:t>Des programmes aménagés qui assurent une éducation bilingue et interculturelle</a:t>
            </a:r>
            <a:endParaRPr lang="es-ES" sz="2400" b="0"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Une mixité d’élèves français et hispanophones dans un environnement bilingue qui assurent l’apprentissage de la langue et la culture espagnoles</a:t>
            </a:r>
            <a:endParaRPr lang="es-ES" sz="2400" b="0" strike="noStrike" spc="-1" dirty="0">
              <a:latin typeface="Arial"/>
            </a:endParaRPr>
          </a:p>
          <a:p>
            <a:pPr indent="-216000" algn="ctr">
              <a:lnSpc>
                <a:spcPct val="100000"/>
              </a:lnSpc>
              <a:buClr>
                <a:srgbClr val="FFFF00"/>
              </a:buClr>
              <a:buFont typeface="Wingdings" charset="2"/>
              <a:buChar char=""/>
            </a:pPr>
            <a:r>
              <a:rPr lang="fr-FR" sz="2400" b="1" u="sng" strike="noStrike" spc="-1" dirty="0">
                <a:solidFill>
                  <a:srgbClr val="800000"/>
                </a:solidFill>
                <a:latin typeface="Arial"/>
              </a:rPr>
              <a:t>Des professeurs fonctionnaires espagnols détachés en mission éducative par le </a:t>
            </a:r>
            <a:r>
              <a:rPr lang="es-ES_tradnl" sz="2400" b="1" u="sng" strike="noStrike" spc="-1" dirty="0">
                <a:solidFill>
                  <a:srgbClr val="800000"/>
                </a:solidFill>
                <a:latin typeface="Arial"/>
              </a:rPr>
              <a:t>Ministerio de Educación, Formación Profesional y Deportes de España</a:t>
            </a:r>
            <a:endParaRPr lang="es-ES" sz="2400" b="1" u="sng" strike="noStrike" spc="-1" dirty="0">
              <a:latin typeface="Arial"/>
            </a:endParaRPr>
          </a:p>
          <a:p>
            <a:pPr indent="-216000" algn="ctr">
              <a:lnSpc>
                <a:spcPct val="100000"/>
              </a:lnSpc>
              <a:buClr>
                <a:srgbClr val="FFFF00"/>
              </a:buClr>
              <a:buFont typeface="Wingdings" charset="2"/>
              <a:buChar char=""/>
            </a:pPr>
            <a:r>
              <a:rPr lang="fr-FR" sz="2400" b="0" strike="noStrike" spc="-1" dirty="0">
                <a:solidFill>
                  <a:srgbClr val="800000"/>
                </a:solidFill>
                <a:latin typeface="Arial"/>
              </a:rPr>
              <a:t>La méthodologie EMILE / CLIL: enseignement d’une matière intégrée à une langue étrangère </a:t>
            </a:r>
            <a:endParaRPr lang="es-ES" sz="2400" b="0" strike="noStrike" spc="-1" dirty="0">
              <a:latin typeface="Arial"/>
            </a:endParaRPr>
          </a:p>
        </p:txBody>
      </p:sp>
      <p:graphicFrame>
        <p:nvGraphicFramePr>
          <p:cNvPr id="118" name="Table 5"/>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SIE DU LYCÉE JOFFRE MONTPELLIER</a:t>
            </a:r>
            <a:endParaRPr lang="es-ES_tradnl" sz="2600" b="0" strike="noStrike" spc="-1" dirty="0">
              <a:solidFill>
                <a:srgbClr val="000000"/>
              </a:solidFill>
              <a:latin typeface="Calibri"/>
            </a:endParaRPr>
          </a:p>
        </p:txBody>
      </p:sp>
      <p:sp>
        <p:nvSpPr>
          <p:cNvPr id="12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21"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a:p>
            <a:pPr>
              <a:lnSpc>
                <a:spcPct val="100000"/>
              </a:lnSpc>
              <a:spcBef>
                <a:spcPts val="641"/>
              </a:spcBef>
            </a:pPr>
            <a:endParaRPr lang="es-ES_tradnl" sz="3200" b="0" strike="noStrike" spc="-1" dirty="0">
              <a:solidFill>
                <a:srgbClr val="000000"/>
              </a:solidFill>
              <a:latin typeface="Calibri"/>
            </a:endParaRPr>
          </a:p>
        </p:txBody>
      </p:sp>
      <p:pic>
        <p:nvPicPr>
          <p:cNvPr id="122" name="Imagen 7" descr="Imagen"/>
          <p:cNvPicPr/>
          <p:nvPr/>
        </p:nvPicPr>
        <p:blipFill>
          <a:blip r:embed="rId3"/>
          <a:stretch/>
        </p:blipFill>
        <p:spPr>
          <a:xfrm>
            <a:off x="1905120" y="6019920"/>
            <a:ext cx="1066320" cy="837720"/>
          </a:xfrm>
          <a:prstGeom prst="rect">
            <a:avLst/>
          </a:prstGeom>
          <a:ln w="9360">
            <a:noFill/>
          </a:ln>
        </p:spPr>
      </p:pic>
      <p:pic>
        <p:nvPicPr>
          <p:cNvPr id="123" name="Imagen 10"/>
          <p:cNvPicPr/>
          <p:nvPr/>
        </p:nvPicPr>
        <p:blipFill>
          <a:blip r:embed="rId4"/>
          <a:stretch/>
        </p:blipFill>
        <p:spPr>
          <a:xfrm>
            <a:off x="3048120" y="5928480"/>
            <a:ext cx="5333760" cy="929160"/>
          </a:xfrm>
          <a:prstGeom prst="rect">
            <a:avLst/>
          </a:prstGeom>
          <a:ln>
            <a:noFill/>
          </a:ln>
        </p:spPr>
      </p:pic>
      <p:pic>
        <p:nvPicPr>
          <p:cNvPr id="124" name="Imagen 11"/>
          <p:cNvPicPr/>
          <p:nvPr/>
        </p:nvPicPr>
        <p:blipFill>
          <a:blip r:embed="rId5"/>
          <a:stretch/>
        </p:blipFill>
        <p:spPr>
          <a:xfrm>
            <a:off x="838080" y="5926320"/>
            <a:ext cx="761760" cy="931320"/>
          </a:xfrm>
          <a:prstGeom prst="rect">
            <a:avLst/>
          </a:prstGeom>
          <a:ln>
            <a:noFill/>
          </a:ln>
        </p:spPr>
      </p:pic>
      <p:sp>
        <p:nvSpPr>
          <p:cNvPr id="125" name="CustomShape 4"/>
          <p:cNvSpPr/>
          <p:nvPr/>
        </p:nvSpPr>
        <p:spPr>
          <a:xfrm>
            <a:off x="380880" y="1752480"/>
            <a:ext cx="731484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Depuis sa création en 1997, la </a:t>
            </a:r>
            <a:endParaRPr lang="es-ES" sz="2400" b="0" strike="noStrike" spc="-1" dirty="0">
              <a:latin typeface="Arial"/>
            </a:endParaRPr>
          </a:p>
          <a:p>
            <a:pPr algn="ctr">
              <a:lnSpc>
                <a:spcPct val="100000"/>
              </a:lnSpc>
            </a:pPr>
            <a:r>
              <a:rPr lang="fr-FR" sz="2400" b="0" strike="noStrike" spc="-1" dirty="0">
                <a:solidFill>
                  <a:srgbClr val="800000"/>
                </a:solidFill>
                <a:latin typeface="Arial"/>
              </a:rPr>
              <a:t>Section Internationale Espagnole du </a:t>
            </a:r>
            <a:endParaRPr lang="es-ES" sz="2400" b="0" strike="noStrike" spc="-1" dirty="0">
              <a:latin typeface="Arial"/>
            </a:endParaRPr>
          </a:p>
          <a:p>
            <a:pPr algn="ctr">
              <a:lnSpc>
                <a:spcPct val="100000"/>
              </a:lnSpc>
            </a:pPr>
            <a:r>
              <a:rPr lang="fr-FR" sz="2400" b="0" strike="noStrike" spc="-1" dirty="0">
                <a:solidFill>
                  <a:srgbClr val="800000"/>
                </a:solidFill>
                <a:latin typeface="Arial"/>
              </a:rPr>
              <a:t>Lycée Joffre Montpellier a été une option </a:t>
            </a:r>
            <a:endParaRPr lang="es-ES" sz="2400" b="0" strike="noStrike" spc="-1" dirty="0">
              <a:latin typeface="Arial"/>
            </a:endParaRPr>
          </a:p>
          <a:p>
            <a:pPr algn="ctr">
              <a:lnSpc>
                <a:spcPct val="100000"/>
              </a:lnSpc>
            </a:pPr>
            <a:r>
              <a:rPr lang="fr-FR" sz="2400" b="0" strike="noStrike" spc="-1" dirty="0">
                <a:solidFill>
                  <a:srgbClr val="800000"/>
                </a:solidFill>
                <a:latin typeface="Arial"/>
              </a:rPr>
              <a:t>de prestige, proposant une connaissance </a:t>
            </a:r>
            <a:endParaRPr lang="es-ES" sz="2400" b="0" strike="noStrike" spc="-1" dirty="0">
              <a:latin typeface="Arial"/>
            </a:endParaRPr>
          </a:p>
          <a:p>
            <a:pPr algn="ctr">
              <a:lnSpc>
                <a:spcPct val="100000"/>
              </a:lnSpc>
            </a:pPr>
            <a:r>
              <a:rPr lang="fr-FR" sz="2400" b="0" strike="noStrike" spc="-1" dirty="0">
                <a:solidFill>
                  <a:srgbClr val="800000"/>
                </a:solidFill>
                <a:latin typeface="Arial"/>
              </a:rPr>
              <a:t>avancée de la langue, la littérature, </a:t>
            </a:r>
            <a:endParaRPr lang="es-ES" sz="2400" b="0" strike="noStrike" spc="-1" dirty="0">
              <a:latin typeface="Arial"/>
            </a:endParaRPr>
          </a:p>
          <a:p>
            <a:pPr algn="ctr">
              <a:lnSpc>
                <a:spcPct val="100000"/>
              </a:lnSpc>
            </a:pPr>
            <a:r>
              <a:rPr lang="fr-FR" sz="2400" b="0" strike="noStrike" spc="-1" dirty="0">
                <a:solidFill>
                  <a:srgbClr val="800000"/>
                </a:solidFill>
                <a:latin typeface="Arial"/>
              </a:rPr>
              <a:t>l’histoire et la géographie espagnoles, </a:t>
            </a:r>
            <a:endParaRPr lang="es-ES" sz="2400" b="0" strike="noStrike" spc="-1" dirty="0">
              <a:latin typeface="Arial"/>
            </a:endParaRPr>
          </a:p>
          <a:p>
            <a:pPr algn="ctr">
              <a:lnSpc>
                <a:spcPct val="100000"/>
              </a:lnSpc>
            </a:pPr>
            <a:r>
              <a:rPr lang="fr-FR" sz="2400" b="0" strike="noStrike" spc="-1" dirty="0">
                <a:solidFill>
                  <a:srgbClr val="800000"/>
                </a:solidFill>
                <a:latin typeface="Arial"/>
              </a:rPr>
              <a:t>selon un programme spécifique établi en </a:t>
            </a:r>
            <a:endParaRPr lang="es-ES" sz="2400" b="0" strike="noStrike" spc="-1" dirty="0">
              <a:latin typeface="Arial"/>
            </a:endParaRPr>
          </a:p>
          <a:p>
            <a:pPr algn="ctr">
              <a:lnSpc>
                <a:spcPct val="100000"/>
              </a:lnSpc>
            </a:pPr>
            <a:r>
              <a:rPr lang="fr-FR" sz="2400" b="0" strike="noStrike" spc="-1" dirty="0">
                <a:solidFill>
                  <a:srgbClr val="800000"/>
                </a:solidFill>
                <a:latin typeface="Arial"/>
              </a:rPr>
              <a:t>accord entre l’Espagne et la France.</a:t>
            </a:r>
            <a:endParaRPr lang="es-ES" sz="2400" b="0" strike="noStrike" spc="-1" dirty="0">
              <a:latin typeface="Arial"/>
            </a:endParaRPr>
          </a:p>
          <a:p>
            <a:pPr algn="ctr">
              <a:lnSpc>
                <a:spcPct val="100000"/>
              </a:lnSpc>
            </a:pPr>
            <a:r>
              <a:rPr lang="fr-FR" sz="2400" b="0" strike="noStrike" spc="-1" dirty="0">
                <a:solidFill>
                  <a:srgbClr val="800000"/>
                </a:solidFill>
                <a:latin typeface="Arial"/>
              </a:rPr>
              <a:t>La Section compte aujourd’hui avec une professeure de Littérature espagnole</a:t>
            </a:r>
            <a:r>
              <a:rPr lang="fr-FR" sz="2400" spc="-1" dirty="0">
                <a:solidFill>
                  <a:srgbClr val="800000"/>
                </a:solidFill>
                <a:latin typeface="Arial"/>
              </a:rPr>
              <a:t> et un professeur d’Histoire </a:t>
            </a:r>
            <a:r>
              <a:rPr lang="fr-FR" sz="2400" spc="-1">
                <a:solidFill>
                  <a:srgbClr val="800000"/>
                </a:solidFill>
                <a:latin typeface="Arial"/>
              </a:rPr>
              <a:t>et Géographie.</a:t>
            </a:r>
            <a:endParaRPr lang="es-ES" sz="2400" b="0" strike="noStrike" spc="-1" dirty="0">
              <a:latin typeface="Arial"/>
            </a:endParaRPr>
          </a:p>
          <a:p>
            <a:pPr>
              <a:lnSpc>
                <a:spcPct val="100000"/>
              </a:lnSpc>
            </a:pPr>
            <a:endParaRPr lang="es-ES" sz="2400" b="0" strike="noStrike" spc="-1" dirty="0">
              <a:latin typeface="Arial"/>
            </a:endParaRPr>
          </a:p>
        </p:txBody>
      </p:sp>
      <p:pic>
        <p:nvPicPr>
          <p:cNvPr id="126" name="Imagen 21"/>
          <p:cNvPicPr/>
          <p:nvPr/>
        </p:nvPicPr>
        <p:blipFill>
          <a:blip r:embed="rId6"/>
          <a:stretch/>
        </p:blipFill>
        <p:spPr>
          <a:xfrm>
            <a:off x="6934320" y="1600200"/>
            <a:ext cx="1752120" cy="1727280"/>
          </a:xfrm>
          <a:prstGeom prst="rect">
            <a:avLst/>
          </a:prstGeom>
          <a:ln>
            <a:noFill/>
          </a:ln>
        </p:spPr>
      </p:pic>
      <p:sp>
        <p:nvSpPr>
          <p:cNvPr id="127" name="CustomShape 5"/>
          <p:cNvSpPr/>
          <p:nvPr/>
        </p:nvSpPr>
        <p:spPr>
          <a:xfrm rot="6469800" flipH="1">
            <a:off x="5946480" y="24120"/>
            <a:ext cx="753480" cy="4080600"/>
          </a:xfrm>
          <a:prstGeom prst="curvedLeftArrow">
            <a:avLst>
              <a:gd name="adj1" fmla="val 25000"/>
              <a:gd name="adj2" fmla="val 50000"/>
              <a:gd name="adj3" fmla="val 25000"/>
            </a:avLst>
          </a:prstGeom>
          <a:solidFill>
            <a:srgbClr val="FFFF00"/>
          </a:solidFill>
          <a:ln>
            <a:solidFill>
              <a:srgbClr val="FF0000"/>
            </a:solidFill>
            <a:round/>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a:lstStyle/>
          <a:p>
            <a:endParaRPr lang="es-ES"/>
          </a:p>
        </p:txBody>
      </p:sp>
      <p:graphicFrame>
        <p:nvGraphicFramePr>
          <p:cNvPr id="128" name="Table 6"/>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dirty="0">
                          <a:solidFill>
                            <a:srgbClr val="000000"/>
                          </a:solidFill>
                          <a:latin typeface="Calibri"/>
                        </a:rPr>
                        <a:t>PRÉSENTATION GÉNÉRALE</a:t>
                      </a:r>
                      <a:endParaRPr lang="es-ES" sz="1800" b="0" strike="noStrike" spc="-1" dirty="0">
                        <a:latin typeface="Arial"/>
                      </a:endParaRPr>
                    </a:p>
                  </a:txBody>
                  <a:tcPr marL="12600" marR="12600">
                    <a:solidFill>
                      <a:srgbClr val="FFCC00"/>
                    </a:solidFill>
                  </a:tcPr>
                </a:tc>
                <a:tc>
                  <a:txBody>
                    <a:bodyPr/>
                    <a:lstStyle/>
                    <a:p>
                      <a:pPr algn="ctr">
                        <a:lnSpc>
                          <a:spcPct val="100000"/>
                        </a:lnSpc>
                      </a:pPr>
                      <a:r>
                        <a:rPr lang="es-ES_tradnl" sz="1800" b="1" strike="noStrike" spc="-1" dirty="0">
                          <a:solidFill>
                            <a:srgbClr val="FFFFFF"/>
                          </a:solidFill>
                          <a:latin typeface="Calibri"/>
                        </a:rPr>
                        <a:t>MATIÈRES</a:t>
                      </a:r>
                      <a:endParaRPr lang="es-ES" sz="1800" b="0" strike="noStrike" spc="-1" dirty="0">
                        <a:latin typeface="Arial"/>
                      </a:endParaRPr>
                    </a:p>
                  </a:txBody>
                  <a:tcPr marL="12600" marR="12600">
                    <a:solidFill>
                      <a:srgbClr val="C0C0C0"/>
                    </a:solidFill>
                  </a:tcPr>
                </a:tc>
                <a:tc>
                  <a:txBody>
                    <a:bodyPr/>
                    <a:lstStyle/>
                    <a:p>
                      <a:pPr algn="ctr">
                        <a:lnSpc>
                          <a:spcPct val="100000"/>
                        </a:lnSpc>
                      </a:pPr>
                      <a:r>
                        <a:rPr lang="es-ES_tradnl" sz="1800" b="1" strike="noStrike" spc="-1" dirty="0">
                          <a:solidFill>
                            <a:srgbClr val="FFFFFF"/>
                          </a:solidFill>
                          <a:latin typeface="Calibri"/>
                        </a:rPr>
                        <a:t>TEST DE SÉLECTION</a:t>
                      </a:r>
                      <a:endParaRPr lang="es-ES" sz="1800" b="0" strike="noStrike" spc="-1" dirty="0">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dirty="0">
                <a:solidFill>
                  <a:srgbClr val="800000"/>
                </a:solidFill>
                <a:latin typeface="Calibri"/>
              </a:rPr>
              <a:t>SIE DU LYCÉE JOFFRE MONTPELLIER</a:t>
            </a:r>
            <a:endParaRPr lang="es-ES_tradnl" sz="2600" b="0" strike="noStrike" spc="-1" dirty="0">
              <a:solidFill>
                <a:srgbClr val="000000"/>
              </a:solidFill>
              <a:latin typeface="Calibri"/>
            </a:endParaRPr>
          </a:p>
        </p:txBody>
      </p:sp>
      <p:sp>
        <p:nvSpPr>
          <p:cNvPr id="130"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pic>
        <p:nvPicPr>
          <p:cNvPr id="131" name="Imagen 7" descr="Imagen"/>
          <p:cNvPicPr/>
          <p:nvPr/>
        </p:nvPicPr>
        <p:blipFill>
          <a:blip r:embed="rId3"/>
          <a:stretch/>
        </p:blipFill>
        <p:spPr>
          <a:xfrm>
            <a:off x="1905120" y="6019920"/>
            <a:ext cx="1066320" cy="837720"/>
          </a:xfrm>
          <a:prstGeom prst="rect">
            <a:avLst/>
          </a:prstGeom>
          <a:ln w="9360">
            <a:noFill/>
          </a:ln>
        </p:spPr>
      </p:pic>
      <p:pic>
        <p:nvPicPr>
          <p:cNvPr id="132" name="Imagen 10"/>
          <p:cNvPicPr/>
          <p:nvPr/>
        </p:nvPicPr>
        <p:blipFill>
          <a:blip r:embed="rId4"/>
          <a:stretch/>
        </p:blipFill>
        <p:spPr>
          <a:xfrm>
            <a:off x="3048120" y="5928480"/>
            <a:ext cx="5333760" cy="929160"/>
          </a:xfrm>
          <a:prstGeom prst="rect">
            <a:avLst/>
          </a:prstGeom>
          <a:ln>
            <a:noFill/>
          </a:ln>
        </p:spPr>
      </p:pic>
      <p:pic>
        <p:nvPicPr>
          <p:cNvPr id="133" name="Imagen 11"/>
          <p:cNvPicPr/>
          <p:nvPr/>
        </p:nvPicPr>
        <p:blipFill>
          <a:blip r:embed="rId5"/>
          <a:stretch/>
        </p:blipFill>
        <p:spPr>
          <a:xfrm>
            <a:off x="838080" y="5926320"/>
            <a:ext cx="761760" cy="931320"/>
          </a:xfrm>
          <a:prstGeom prst="rect">
            <a:avLst/>
          </a:prstGeom>
          <a:ln>
            <a:noFill/>
          </a:ln>
        </p:spPr>
      </p:pic>
      <p:sp>
        <p:nvSpPr>
          <p:cNvPr id="134" name="CustomShape 3"/>
          <p:cNvSpPr/>
          <p:nvPr/>
        </p:nvSpPr>
        <p:spPr>
          <a:xfrm>
            <a:off x="380880" y="4181400"/>
            <a:ext cx="4035600" cy="2009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Littérature espagnole</a:t>
            </a:r>
            <a:endParaRPr lang="es-ES" sz="2400" b="0" strike="noStrike" spc="-1" dirty="0">
              <a:latin typeface="Arial"/>
            </a:endParaRPr>
          </a:p>
          <a:p>
            <a:pPr algn="ctr">
              <a:lnSpc>
                <a:spcPct val="100000"/>
              </a:lnSpc>
            </a:pPr>
            <a:endParaRPr lang="es-ES" sz="2400" b="0" strike="noStrike" spc="-1" dirty="0">
              <a:latin typeface="Arial"/>
            </a:endParaRPr>
          </a:p>
          <a:p>
            <a:pPr algn="ctr">
              <a:lnSpc>
                <a:spcPct val="100000"/>
              </a:lnSpc>
            </a:pPr>
            <a:r>
              <a:rPr lang="fr-FR" sz="1800" b="0" strike="noStrike" spc="-1" dirty="0">
                <a:solidFill>
                  <a:srgbClr val="808080"/>
                </a:solidFill>
                <a:latin typeface="Arial"/>
              </a:rPr>
              <a:t>Professeure: </a:t>
            </a:r>
            <a:r>
              <a:rPr lang="es-ES_tradnl" spc="-1" dirty="0">
                <a:solidFill>
                  <a:srgbClr val="808080"/>
                </a:solidFill>
                <a:latin typeface="Arial"/>
              </a:rPr>
              <a:t>Mme. Verdú</a:t>
            </a:r>
            <a:endParaRPr lang="es-ES" sz="1800" b="0" strike="noStrike" spc="-1" dirty="0">
              <a:latin typeface="Arial"/>
            </a:endParaRPr>
          </a:p>
          <a:p>
            <a:pPr algn="ctr">
              <a:lnSpc>
                <a:spcPct val="100000"/>
              </a:lnSpc>
            </a:pPr>
            <a:endParaRPr lang="es-ES" sz="1800" b="0" strike="noStrike" spc="-1" dirty="0">
              <a:latin typeface="Arial"/>
            </a:endParaRPr>
          </a:p>
          <a:p>
            <a:pPr algn="ctr">
              <a:lnSpc>
                <a:spcPct val="100000"/>
              </a:lnSpc>
            </a:pPr>
            <a:endParaRPr lang="es-ES" sz="1800" b="0" strike="noStrike" spc="-1" dirty="0">
              <a:latin typeface="Arial"/>
            </a:endParaRPr>
          </a:p>
          <a:p>
            <a:pPr>
              <a:lnSpc>
                <a:spcPct val="100000"/>
              </a:lnSpc>
            </a:pPr>
            <a:endParaRPr lang="es-ES" sz="1800" b="0" strike="noStrike" spc="-1" dirty="0">
              <a:latin typeface="Arial"/>
            </a:endParaRPr>
          </a:p>
        </p:txBody>
      </p:sp>
      <p:graphicFrame>
        <p:nvGraphicFramePr>
          <p:cNvPr id="135" name="Table 4"/>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pic>
        <p:nvPicPr>
          <p:cNvPr id="136" name="Imagen 15"/>
          <p:cNvPicPr/>
          <p:nvPr/>
        </p:nvPicPr>
        <p:blipFill>
          <a:blip r:embed="rId6"/>
          <a:stretch/>
        </p:blipFill>
        <p:spPr>
          <a:xfrm>
            <a:off x="4648320" y="1752480"/>
            <a:ext cx="4117320" cy="2152080"/>
          </a:xfrm>
          <a:prstGeom prst="rect">
            <a:avLst/>
          </a:prstGeom>
          <a:ln>
            <a:noFill/>
          </a:ln>
        </p:spPr>
      </p:pic>
      <p:pic>
        <p:nvPicPr>
          <p:cNvPr id="137" name="Imagen 17"/>
          <p:cNvPicPr/>
          <p:nvPr/>
        </p:nvPicPr>
        <p:blipFill>
          <a:blip r:embed="rId7"/>
          <a:stretch/>
        </p:blipFill>
        <p:spPr>
          <a:xfrm>
            <a:off x="380880" y="1752480"/>
            <a:ext cx="4117320" cy="2152080"/>
          </a:xfrm>
          <a:prstGeom prst="rect">
            <a:avLst/>
          </a:prstGeom>
          <a:ln>
            <a:noFill/>
          </a:ln>
        </p:spPr>
      </p:pic>
      <p:sp>
        <p:nvSpPr>
          <p:cNvPr id="138" name="CustomShape 5"/>
          <p:cNvSpPr/>
          <p:nvPr/>
        </p:nvSpPr>
        <p:spPr>
          <a:xfrm>
            <a:off x="4650840" y="4221720"/>
            <a:ext cx="4111560" cy="1383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0" strike="noStrike" spc="-1" dirty="0">
                <a:solidFill>
                  <a:srgbClr val="800000"/>
                </a:solidFill>
                <a:latin typeface="Arial"/>
              </a:rPr>
              <a:t>Histoire et géographie</a:t>
            </a:r>
            <a:endParaRPr lang="es-ES" sz="2400" b="0" strike="noStrike" spc="-1" dirty="0">
              <a:latin typeface="Arial"/>
            </a:endParaRPr>
          </a:p>
          <a:p>
            <a:pPr algn="ctr">
              <a:lnSpc>
                <a:spcPct val="100000"/>
              </a:lnSpc>
            </a:pPr>
            <a:endParaRPr lang="es-ES" sz="2400" b="0" strike="noStrike" spc="-1" dirty="0">
              <a:latin typeface="Arial"/>
            </a:endParaRPr>
          </a:p>
          <a:p>
            <a:pPr algn="ctr">
              <a:lnSpc>
                <a:spcPct val="100000"/>
              </a:lnSpc>
            </a:pPr>
            <a:r>
              <a:rPr lang="fr-FR" sz="1800" b="0" strike="noStrike" spc="-1" dirty="0">
                <a:solidFill>
                  <a:srgbClr val="7F7F7F"/>
                </a:solidFill>
                <a:latin typeface="Arial"/>
              </a:rPr>
              <a:t>Professeur: </a:t>
            </a:r>
            <a:r>
              <a:rPr lang="es-ES_tradnl" sz="1800" b="0" strike="noStrike" spc="-1" dirty="0">
                <a:solidFill>
                  <a:srgbClr val="7F7F7F"/>
                </a:solidFill>
                <a:latin typeface="Arial"/>
              </a:rPr>
              <a:t>M.</a:t>
            </a:r>
            <a:r>
              <a:rPr lang="es-ES_tradnl" spc="-1" dirty="0">
                <a:solidFill>
                  <a:srgbClr val="7F7F7F"/>
                </a:solidFill>
                <a:latin typeface="Arial"/>
              </a:rPr>
              <a:t> Campos </a:t>
            </a:r>
            <a:r>
              <a:rPr lang="es-ES_tradnl" sz="1800" b="0" strike="noStrike" spc="-1" dirty="0">
                <a:solidFill>
                  <a:srgbClr val="7F7F7F"/>
                </a:solidFill>
                <a:latin typeface="Arial"/>
              </a:rPr>
              <a:t> </a:t>
            </a:r>
            <a:endParaRPr lang="es-ES" sz="1800" b="0" strike="noStrike" spc="-1" dirty="0">
              <a:latin typeface="Arial"/>
            </a:endParaRPr>
          </a:p>
          <a:p>
            <a:pPr>
              <a:lnSpc>
                <a:spcPct val="100000"/>
              </a:lnSpc>
            </a:pPr>
            <a:endParaRPr lang="es-ES" sz="1800" b="0" strike="noStrike" spc="-1" dirty="0">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Imagen 14"/>
          <p:cNvPicPr/>
          <p:nvPr/>
        </p:nvPicPr>
        <p:blipFill>
          <a:blip r:embed="rId3">
            <a:alphaModFix amt="25000"/>
          </a:blip>
          <a:stretch/>
        </p:blipFill>
        <p:spPr>
          <a:xfrm>
            <a:off x="376560" y="1514736"/>
            <a:ext cx="8385840" cy="4383360"/>
          </a:xfrm>
          <a:prstGeom prst="rect">
            <a:avLst/>
          </a:prstGeom>
          <a:ln>
            <a:noFill/>
          </a:ln>
        </p:spPr>
      </p:pic>
      <p:sp>
        <p:nvSpPr>
          <p:cNvPr id="140" name="TextShape 1"/>
          <p:cNvSpPr txBox="1"/>
          <p:nvPr/>
        </p:nvSpPr>
        <p:spPr>
          <a:xfrm>
            <a:off x="457200" y="152280"/>
            <a:ext cx="8229240" cy="867960"/>
          </a:xfrm>
          <a:prstGeom prst="rect">
            <a:avLst/>
          </a:prstGeom>
          <a:noFill/>
          <a:ln>
            <a:noFill/>
          </a:ln>
        </p:spPr>
        <p:txBody>
          <a:bodyPr anchor="ctr">
            <a:noAutofit/>
          </a:bodyPr>
          <a:lstStyle/>
          <a:p>
            <a:pPr algn="ctr">
              <a:lnSpc>
                <a:spcPct val="100000"/>
              </a:lnSpc>
            </a:pPr>
            <a:r>
              <a:rPr lang="es-ES_tradnl" sz="2600" b="0" strike="noStrike" spc="-1">
                <a:solidFill>
                  <a:srgbClr val="800000"/>
                </a:solidFill>
                <a:latin typeface="Calibri"/>
              </a:rPr>
              <a:t>LITTÉRATURE ESPAGNOLE</a:t>
            </a:r>
            <a:endParaRPr lang="es-ES_tradnl" sz="2600" b="0" strike="noStrike" spc="-1">
              <a:solidFill>
                <a:srgbClr val="000000"/>
              </a:solidFill>
              <a:latin typeface="Calibri"/>
            </a:endParaRPr>
          </a:p>
        </p:txBody>
      </p:sp>
      <p:sp>
        <p:nvSpPr>
          <p:cNvPr id="141" name="Line 2"/>
          <p:cNvSpPr/>
          <p:nvPr/>
        </p:nvSpPr>
        <p:spPr>
          <a:xfrm>
            <a:off x="457200" y="838080"/>
            <a:ext cx="8229600" cy="1440"/>
          </a:xfrm>
          <a:prstGeom prst="line">
            <a:avLst/>
          </a:prstGeom>
          <a:ln w="44280">
            <a:solidFill>
              <a:srgbClr val="FFFF00"/>
            </a:solidFill>
            <a:round/>
          </a:ln>
        </p:spPr>
        <p:style>
          <a:lnRef idx="2">
            <a:schemeClr val="accent1"/>
          </a:lnRef>
          <a:fillRef idx="0">
            <a:schemeClr val="accent1"/>
          </a:fillRef>
          <a:effectRef idx="1">
            <a:schemeClr val="accent1"/>
          </a:effectRef>
          <a:fontRef idx="minor"/>
        </p:style>
        <p:txBody>
          <a:bodyPr/>
          <a:lstStyle/>
          <a:p>
            <a:endParaRPr lang="es-ES"/>
          </a:p>
        </p:txBody>
      </p:sp>
      <p:sp>
        <p:nvSpPr>
          <p:cNvPr id="142" name="TextShape 3"/>
          <p:cNvSpPr txBox="1"/>
          <p:nvPr/>
        </p:nvSpPr>
        <p:spPr>
          <a:xfrm>
            <a:off x="457200" y="5638680"/>
            <a:ext cx="8229240" cy="837720"/>
          </a:xfrm>
          <a:prstGeom prst="rect">
            <a:avLst/>
          </a:prstGeom>
          <a:noFill/>
          <a:ln>
            <a:noFill/>
          </a:ln>
        </p:spPr>
        <p:txBody>
          <a:bodyPr>
            <a:normAutofit/>
          </a:bodyPr>
          <a:lstStyle/>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a:p>
            <a:pPr>
              <a:lnSpc>
                <a:spcPct val="100000"/>
              </a:lnSpc>
              <a:spcBef>
                <a:spcPts val="641"/>
              </a:spcBef>
            </a:pPr>
            <a:endParaRPr lang="es-ES_tradnl" sz="3200" b="0" strike="noStrike" spc="-1">
              <a:solidFill>
                <a:srgbClr val="000000"/>
              </a:solidFill>
              <a:latin typeface="Calibri"/>
            </a:endParaRPr>
          </a:p>
        </p:txBody>
      </p:sp>
      <p:pic>
        <p:nvPicPr>
          <p:cNvPr id="143" name="Imagen 7" descr="Imagen"/>
          <p:cNvPicPr/>
          <p:nvPr/>
        </p:nvPicPr>
        <p:blipFill>
          <a:blip r:embed="rId4"/>
          <a:stretch/>
        </p:blipFill>
        <p:spPr>
          <a:xfrm>
            <a:off x="1905120" y="6019920"/>
            <a:ext cx="1066320" cy="837720"/>
          </a:xfrm>
          <a:prstGeom prst="rect">
            <a:avLst/>
          </a:prstGeom>
          <a:ln w="9360">
            <a:noFill/>
          </a:ln>
        </p:spPr>
      </p:pic>
      <p:pic>
        <p:nvPicPr>
          <p:cNvPr id="144" name="Imagen 10"/>
          <p:cNvPicPr/>
          <p:nvPr/>
        </p:nvPicPr>
        <p:blipFill>
          <a:blip r:embed="rId5"/>
          <a:stretch/>
        </p:blipFill>
        <p:spPr>
          <a:xfrm>
            <a:off x="3048120" y="5928480"/>
            <a:ext cx="5333760" cy="929160"/>
          </a:xfrm>
          <a:prstGeom prst="rect">
            <a:avLst/>
          </a:prstGeom>
          <a:ln>
            <a:noFill/>
          </a:ln>
        </p:spPr>
      </p:pic>
      <p:pic>
        <p:nvPicPr>
          <p:cNvPr id="145" name="Imagen 11"/>
          <p:cNvPicPr/>
          <p:nvPr/>
        </p:nvPicPr>
        <p:blipFill>
          <a:blip r:embed="rId6"/>
          <a:stretch/>
        </p:blipFill>
        <p:spPr>
          <a:xfrm>
            <a:off x="838080" y="5926320"/>
            <a:ext cx="761760" cy="931320"/>
          </a:xfrm>
          <a:prstGeom prst="rect">
            <a:avLst/>
          </a:prstGeom>
          <a:ln>
            <a:noFill/>
          </a:ln>
        </p:spPr>
      </p:pic>
      <p:sp>
        <p:nvSpPr>
          <p:cNvPr id="146" name="CustomShape 4"/>
          <p:cNvSpPr/>
          <p:nvPr/>
        </p:nvSpPr>
        <p:spPr>
          <a:xfrm>
            <a:off x="762120" y="2199240"/>
            <a:ext cx="7314840" cy="304553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lvl="1" indent="-216000" algn="ctr">
              <a:buClr>
                <a:srgbClr val="FFFF00"/>
              </a:buClr>
              <a:buFont typeface="Wingdings" charset="2"/>
              <a:buChar char=""/>
            </a:pPr>
            <a:r>
              <a:rPr lang="fr-FR" sz="2400" b="0" strike="noStrike" spc="-1" dirty="0">
                <a:solidFill>
                  <a:srgbClr val="800000"/>
                </a:solidFill>
              </a:rPr>
              <a:t>La matière enseignée est la littérature espagnole, y compris la littérature hispano-américaine</a:t>
            </a:r>
            <a:endParaRPr lang="es-ES" sz="2400" b="0" strike="noStrike" spc="-1" dirty="0"/>
          </a:p>
          <a:p>
            <a:pPr algn="ctr">
              <a:lnSpc>
                <a:spcPct val="100000"/>
              </a:lnSpc>
            </a:pPr>
            <a:endParaRPr lang="es-ES" sz="2400" b="0" strike="noStrike" spc="-1" dirty="0"/>
          </a:p>
          <a:p>
            <a:pPr indent="-216000" algn="ctr">
              <a:lnSpc>
                <a:spcPct val="100000"/>
              </a:lnSpc>
              <a:buClr>
                <a:srgbClr val="FFFF00"/>
              </a:buClr>
              <a:buFont typeface="Wingdings" charset="2"/>
              <a:buChar char=""/>
            </a:pPr>
            <a:r>
              <a:rPr lang="fr-FR" sz="2400" b="0" strike="noStrike" spc="-1" dirty="0">
                <a:solidFill>
                  <a:srgbClr val="800000"/>
                </a:solidFill>
              </a:rPr>
              <a:t>Le programme a été établi par le Ministère de l'Éducation Nationale dans l’Arrêté du </a:t>
            </a:r>
            <a:r>
              <a:rPr lang="fr-FR" sz="2400" spc="-1" dirty="0">
                <a:solidFill>
                  <a:srgbClr val="800000"/>
                </a:solidFill>
              </a:rPr>
              <a:t>06</a:t>
            </a:r>
            <a:r>
              <a:rPr lang="fr-FR" sz="2400" b="0" strike="noStrike" spc="-1" dirty="0">
                <a:solidFill>
                  <a:srgbClr val="800000"/>
                </a:solidFill>
              </a:rPr>
              <a:t>/08/2021  (JORF du 08/08/2021)</a:t>
            </a:r>
            <a:endParaRPr lang="es-ES" sz="2400" b="0" strike="noStrike" spc="-1" dirty="0"/>
          </a:p>
          <a:p>
            <a:pPr>
              <a:lnSpc>
                <a:spcPct val="100000"/>
              </a:lnSpc>
            </a:pPr>
            <a:endParaRPr lang="es-ES" sz="2400" b="0" strike="noStrike" spc="-1" dirty="0">
              <a:latin typeface="Arial"/>
            </a:endParaRPr>
          </a:p>
        </p:txBody>
      </p:sp>
      <p:graphicFrame>
        <p:nvGraphicFramePr>
          <p:cNvPr id="147" name="Table 5"/>
          <p:cNvGraphicFramePr/>
          <p:nvPr/>
        </p:nvGraphicFramePr>
        <p:xfrm>
          <a:off x="457200" y="914400"/>
          <a:ext cx="8229600" cy="583920"/>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83920">
                <a:tc>
                  <a:txBody>
                    <a:bodyPr/>
                    <a:lstStyle/>
                    <a:p>
                      <a:pPr algn="ctr">
                        <a:lnSpc>
                          <a:spcPct val="100000"/>
                        </a:lnSpc>
                      </a:pPr>
                      <a:r>
                        <a:rPr lang="es-ES_tradnl" sz="1800" b="1" strike="noStrike" spc="-1">
                          <a:solidFill>
                            <a:srgbClr val="FFFFFF"/>
                          </a:solidFill>
                          <a:latin typeface="Calibri"/>
                        </a:rPr>
                        <a:t>PRÉSENTATION GÉNÉRALE</a:t>
                      </a:r>
                      <a:endParaRPr lang="es-ES" sz="1800" b="0" strike="noStrike" spc="-1">
                        <a:latin typeface="Arial"/>
                      </a:endParaRPr>
                    </a:p>
                  </a:txBody>
                  <a:tcPr marL="12600" marR="12600">
                    <a:solidFill>
                      <a:srgbClr val="C0C0C0"/>
                    </a:solidFill>
                  </a:tcPr>
                </a:tc>
                <a:tc>
                  <a:txBody>
                    <a:bodyPr/>
                    <a:lstStyle/>
                    <a:p>
                      <a:pPr algn="ctr">
                        <a:lnSpc>
                          <a:spcPct val="100000"/>
                        </a:lnSpc>
                      </a:pPr>
                      <a:r>
                        <a:rPr lang="es-ES_tradnl" sz="1800" b="1" strike="noStrike" spc="-1">
                          <a:solidFill>
                            <a:srgbClr val="000000"/>
                          </a:solidFill>
                          <a:latin typeface="Calibri"/>
                        </a:rPr>
                        <a:t>MATIÈRES</a:t>
                      </a:r>
                      <a:endParaRPr lang="es-ES" sz="1800" b="0" strike="noStrike" spc="-1">
                        <a:latin typeface="Arial"/>
                      </a:endParaRPr>
                    </a:p>
                  </a:txBody>
                  <a:tcPr marL="12600" marR="12600">
                    <a:solidFill>
                      <a:srgbClr val="FFCC00"/>
                    </a:solidFill>
                  </a:tcPr>
                </a:tc>
                <a:tc>
                  <a:txBody>
                    <a:bodyPr/>
                    <a:lstStyle/>
                    <a:p>
                      <a:pPr algn="ctr">
                        <a:lnSpc>
                          <a:spcPct val="100000"/>
                        </a:lnSpc>
                      </a:pPr>
                      <a:r>
                        <a:rPr lang="es-ES_tradnl" sz="1800" b="1" strike="noStrike" spc="-1">
                          <a:solidFill>
                            <a:srgbClr val="FFFFFF"/>
                          </a:solidFill>
                          <a:latin typeface="Calibri"/>
                        </a:rPr>
                        <a:t>TEST DE SÉLECTION</a:t>
                      </a:r>
                      <a:endParaRPr lang="es-ES" sz="1800" b="0" strike="noStrike" spc="-1">
                        <a:latin typeface="Arial"/>
                      </a:endParaRPr>
                    </a:p>
                  </a:txBody>
                  <a:tcPr marL="12600" marR="12600">
                    <a:solidFill>
                      <a:srgbClr val="C0C0C0"/>
                    </a:solidFill>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2868</TotalTime>
  <Words>1312</Words>
  <Application>Microsoft Macintosh PowerPoint</Application>
  <PresentationFormat>Presentación en pantalla (4:3)</PresentationFormat>
  <Paragraphs>358</Paragraphs>
  <Slides>24</Slides>
  <Notes>24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24</vt:i4>
      </vt:variant>
    </vt:vector>
  </HeadingPairs>
  <TitlesOfParts>
    <vt:vector size="29" baseType="lpstr">
      <vt:lpstr>Arial</vt:lpstr>
      <vt:lpstr>Calibri</vt:lpstr>
      <vt:lpstr>Times New Roman</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OBSOLESCÈNCIA PROGRAMADA</dc:title>
  <dc:creator>Patricia Satué</dc:creator>
  <cp:lastModifiedBy>Enric Campos Dominguis</cp:lastModifiedBy>
  <cp:revision>311</cp:revision>
  <dcterms:created xsi:type="dcterms:W3CDTF">2021-01-16T10:08:17Z</dcterms:created>
  <dcterms:modified xsi:type="dcterms:W3CDTF">2026-01-09T11:38:32Z</dcterms:modified>
  <dc:language>es-ES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23</vt:i4>
  </property>
  <property fmtid="{D5CDD505-2E9C-101B-9397-08002B2CF9AE}" pid="8" name="PresentationFormat">
    <vt:lpwstr>Presentación en pantalla (4:3)</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