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9" r:id="rId3"/>
    <p:sldId id="284" r:id="rId4"/>
  </p:sldIdLst>
  <p:sldSz cx="9144000" cy="6858000" type="screen4x3"/>
  <p:notesSz cx="6769100" cy="9906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0725E-1C79-439F-BAE6-4F92296AE8C4}" type="datetimeFigureOut">
              <a:rPr lang="es-ES" smtClean="0"/>
              <a:pPr/>
              <a:t>12/12/2022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928794" y="2916238"/>
            <a:ext cx="5286375" cy="1584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sz="4400" b="1" dirty="0">
                <a:solidFill>
                  <a:srgbClr val="376092"/>
                </a:solidFill>
              </a:rPr>
              <a:t>TITULO DE LA PRESENTACIÓN</a:t>
            </a:r>
          </a:p>
          <a:p>
            <a:pPr algn="ctr">
              <a:defRPr/>
            </a:pPr>
            <a:endParaRPr lang="es-ES" sz="4000" b="1" dirty="0">
              <a:solidFill>
                <a:srgbClr val="37609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116581-DECF-42A1-B39C-0A4FA28FAC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620688"/>
            <a:ext cx="4042432" cy="108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9B190913-5F13-4804-9369-73E2B8F0CC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-14553"/>
            <a:ext cx="1463663" cy="17494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A188515-1115-47EC-BEFE-CAA69F9C5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" y="214317"/>
            <a:ext cx="4042432" cy="108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804960C-97BC-4D9B-B24C-A5FF82E4F6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00" y="163190"/>
            <a:ext cx="1375728" cy="11775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42875" y="6215063"/>
            <a:ext cx="8358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 dirty="0">
                <a:solidFill>
                  <a:srgbClr val="376092"/>
                </a:solidFill>
                <a:latin typeface="Calibri" pitchFamily="34" charset="0"/>
              </a:rPr>
              <a:t>Agrupaciones de centros educativos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4B10281-DF25-48D1-830E-B6FD1D9723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178" y="1988840"/>
            <a:ext cx="4042432" cy="108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F1B5684-80FF-4214-9A23-D179B885A1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91262"/>
            <a:ext cx="1375728" cy="11775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</Words>
  <Application>Microsoft Office PowerPoint</Application>
  <PresentationFormat>Presentación en pantalla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>Ministerio Administraciones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jc.palomares</dc:creator>
  <cp:lastModifiedBy>Ramirez Ruiz Guadalupe</cp:lastModifiedBy>
  <cp:revision>38</cp:revision>
  <dcterms:created xsi:type="dcterms:W3CDTF">2014-01-14T11:37:35Z</dcterms:created>
  <dcterms:modified xsi:type="dcterms:W3CDTF">2022-12-12T08:17:21Z</dcterms:modified>
</cp:coreProperties>
</file>