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rawings/drawing2.xml" ContentType="application/vnd.openxmlformats-officedocument.drawingml.chartshape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diagrams/layout1.xml" ContentType="application/vnd.openxmlformats-officedocument.drawingml.diagram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diagrams/data1.xml" ContentType="application/vnd.openxmlformats-officedocument.drawingml.diagramData+xml"/>
  <Override PartName="/ppt/charts/chart1.xml" ContentType="application/vnd.openxmlformats-officedocument.drawingml.chart+xml"/>
  <Override PartName="/ppt/charts/chart2.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2" r:id="rId4"/>
  </p:sldMasterIdLst>
  <p:notesMasterIdLst>
    <p:notesMasterId r:id="rId36"/>
  </p:notesMasterIdLst>
  <p:sldIdLst>
    <p:sldId id="259" r:id="rId5"/>
    <p:sldId id="274" r:id="rId6"/>
    <p:sldId id="260" r:id="rId7"/>
    <p:sldId id="262" r:id="rId8"/>
    <p:sldId id="264" r:id="rId9"/>
    <p:sldId id="263" r:id="rId10"/>
    <p:sldId id="265" r:id="rId11"/>
    <p:sldId id="267" r:id="rId12"/>
    <p:sldId id="266" r:id="rId13"/>
    <p:sldId id="282" r:id="rId14"/>
    <p:sldId id="273" r:id="rId15"/>
    <p:sldId id="268" r:id="rId16"/>
    <p:sldId id="291" r:id="rId17"/>
    <p:sldId id="292" r:id="rId18"/>
    <p:sldId id="275" r:id="rId19"/>
    <p:sldId id="279" r:id="rId20"/>
    <p:sldId id="276" r:id="rId21"/>
    <p:sldId id="288" r:id="rId22"/>
    <p:sldId id="298" r:id="rId23"/>
    <p:sldId id="297" r:id="rId24"/>
    <p:sldId id="300" r:id="rId25"/>
    <p:sldId id="303" r:id="rId26"/>
    <p:sldId id="280" r:id="rId27"/>
    <p:sldId id="281" r:id="rId28"/>
    <p:sldId id="283" r:id="rId29"/>
    <p:sldId id="296" r:id="rId30"/>
    <p:sldId id="295" r:id="rId31"/>
    <p:sldId id="286" r:id="rId32"/>
    <p:sldId id="299" r:id="rId33"/>
    <p:sldId id="284" r:id="rId34"/>
    <p:sldId id="301" r:id="rId35"/>
  </p:sldIdLst>
  <p:sldSz cx="9144000" cy="6858000" type="screen4x3"/>
  <p:notesSz cx="6997700" cy="9271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06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24" autoAdjust="0"/>
  </p:normalViewPr>
  <p:slideViewPr>
    <p:cSldViewPr>
      <p:cViewPr>
        <p:scale>
          <a:sx n="70" d="100"/>
          <a:sy n="70" d="100"/>
        </p:scale>
        <p:origin x="-1572" y="-48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Macintosh%20HD:Users:kentaroy:Desktop:PIAAC:MainPIAAC_Data_Analysis:PIAAC%20Numeracy%20and%20Literacy%20PV%20by%20PBRouting%20Sums%20of%20Weights(1).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Macintosh%20HD:Users:matthias:Downloads:unique_parameters_LIT_NUM_PIAAC.xlsx"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S"/>
  <c:style val="18"/>
  <c:clrMapOvr bg1="lt1" tx1="dk1" bg2="lt2" tx2="dk2" accent1="accent1" accent2="accent2" accent3="accent3" accent4="accent4" accent5="accent5" accent6="accent6" hlink="hlink" folHlink="folHlink"/>
  <c:chart>
    <c:plotArea>
      <c:layout>
        <c:manualLayout>
          <c:layoutTarget val="inner"/>
          <c:xMode val="edge"/>
          <c:yMode val="edge"/>
          <c:x val="0.14018909693940004"/>
          <c:y val="0.15237916598489001"/>
          <c:w val="0.83728375059281201"/>
          <c:h val="0.68486037889460361"/>
        </c:manualLayout>
      </c:layout>
      <c:lineChart>
        <c:grouping val="standard"/>
        <c:ser>
          <c:idx val="0"/>
          <c:order val="0"/>
          <c:tx>
            <c:v>No ICT</c:v>
          </c:tx>
          <c:spPr>
            <a:ln>
              <a:solidFill>
                <a:srgbClr val="C00000"/>
              </a:solidFill>
            </a:ln>
          </c:spPr>
          <c:marker>
            <c:symbol val="none"/>
          </c:marker>
          <c:cat>
            <c:numRef>
              <c:f>Numeracy!$BJ$321:$CW$321</c:f>
              <c:numCache>
                <c:formatCode>0</c:formatCode>
                <c:ptCount val="40"/>
                <c:pt idx="0">
                  <c:v>75</c:v>
                </c:pt>
                <c:pt idx="1">
                  <c:v>85</c:v>
                </c:pt>
                <c:pt idx="2">
                  <c:v>95</c:v>
                </c:pt>
                <c:pt idx="3">
                  <c:v>105</c:v>
                </c:pt>
                <c:pt idx="4">
                  <c:v>115</c:v>
                </c:pt>
                <c:pt idx="5">
                  <c:v>125</c:v>
                </c:pt>
                <c:pt idx="6">
                  <c:v>135</c:v>
                </c:pt>
                <c:pt idx="7">
                  <c:v>145</c:v>
                </c:pt>
                <c:pt idx="8">
                  <c:v>155</c:v>
                </c:pt>
                <c:pt idx="9">
                  <c:v>165</c:v>
                </c:pt>
                <c:pt idx="10">
                  <c:v>175</c:v>
                </c:pt>
                <c:pt idx="11">
                  <c:v>185</c:v>
                </c:pt>
                <c:pt idx="12">
                  <c:v>195</c:v>
                </c:pt>
                <c:pt idx="13">
                  <c:v>205</c:v>
                </c:pt>
                <c:pt idx="14">
                  <c:v>215</c:v>
                </c:pt>
                <c:pt idx="15">
                  <c:v>225</c:v>
                </c:pt>
                <c:pt idx="16">
                  <c:v>235</c:v>
                </c:pt>
                <c:pt idx="17">
                  <c:v>245</c:v>
                </c:pt>
                <c:pt idx="18">
                  <c:v>255</c:v>
                </c:pt>
                <c:pt idx="19">
                  <c:v>265</c:v>
                </c:pt>
                <c:pt idx="20">
                  <c:v>275</c:v>
                </c:pt>
                <c:pt idx="21">
                  <c:v>285</c:v>
                </c:pt>
                <c:pt idx="22">
                  <c:v>295</c:v>
                </c:pt>
                <c:pt idx="23">
                  <c:v>305</c:v>
                </c:pt>
                <c:pt idx="24">
                  <c:v>315</c:v>
                </c:pt>
                <c:pt idx="25">
                  <c:v>325</c:v>
                </c:pt>
                <c:pt idx="26">
                  <c:v>335</c:v>
                </c:pt>
                <c:pt idx="27">
                  <c:v>345</c:v>
                </c:pt>
                <c:pt idx="28">
                  <c:v>355</c:v>
                </c:pt>
                <c:pt idx="29">
                  <c:v>365</c:v>
                </c:pt>
                <c:pt idx="30">
                  <c:v>375</c:v>
                </c:pt>
                <c:pt idx="31">
                  <c:v>385</c:v>
                </c:pt>
                <c:pt idx="32">
                  <c:v>395</c:v>
                </c:pt>
                <c:pt idx="33">
                  <c:v>405</c:v>
                </c:pt>
                <c:pt idx="34">
                  <c:v>415</c:v>
                </c:pt>
                <c:pt idx="35">
                  <c:v>425</c:v>
                </c:pt>
                <c:pt idx="36">
                  <c:v>435</c:v>
                </c:pt>
                <c:pt idx="37">
                  <c:v>445</c:v>
                </c:pt>
              </c:numCache>
            </c:numRef>
          </c:cat>
          <c:val>
            <c:numRef>
              <c:f>Numeracy!$BJ$323:$CW$323</c:f>
              <c:numCache>
                <c:formatCode>0.00</c:formatCode>
                <c:ptCount val="40"/>
                <c:pt idx="0">
                  <c:v>7.9091252843847513E-3</c:v>
                </c:pt>
                <c:pt idx="1">
                  <c:v>1.208758342096523E-2</c:v>
                </c:pt>
                <c:pt idx="2">
                  <c:v>2.0466851546962487E-2</c:v>
                </c:pt>
                <c:pt idx="3">
                  <c:v>3.0379341007744511E-2</c:v>
                </c:pt>
                <c:pt idx="4">
                  <c:v>4.5624241159918533E-2</c:v>
                </c:pt>
                <c:pt idx="5">
                  <c:v>6.5109976602213404E-2</c:v>
                </c:pt>
                <c:pt idx="6">
                  <c:v>8.6790295854466459E-2</c:v>
                </c:pt>
                <c:pt idx="7">
                  <c:v>0.1110707897033001</c:v>
                </c:pt>
                <c:pt idx="8">
                  <c:v>0.13826354452983244</c:v>
                </c:pt>
                <c:pt idx="9">
                  <c:v>0.16895983417345761</c:v>
                </c:pt>
                <c:pt idx="10">
                  <c:v>0.21020325289400169</c:v>
                </c:pt>
                <c:pt idx="11">
                  <c:v>0.25873644274084701</c:v>
                </c:pt>
                <c:pt idx="12">
                  <c:v>0.31030750415735425</c:v>
                </c:pt>
                <c:pt idx="13">
                  <c:v>0.37239189143122431</c:v>
                </c:pt>
                <c:pt idx="14">
                  <c:v>0.44851338788553347</c:v>
                </c:pt>
                <c:pt idx="15">
                  <c:v>0.53255868479428858</c:v>
                </c:pt>
                <c:pt idx="16">
                  <c:v>0.60886354411779797</c:v>
                </c:pt>
                <c:pt idx="17">
                  <c:v>0.68269448554852752</c:v>
                </c:pt>
                <c:pt idx="18">
                  <c:v>0.75720366287850815</c:v>
                </c:pt>
                <c:pt idx="19">
                  <c:v>0.82060315984468402</c:v>
                </c:pt>
                <c:pt idx="20">
                  <c:v>0.87339740832620505</c:v>
                </c:pt>
                <c:pt idx="21">
                  <c:v>0.913296162254428</c:v>
                </c:pt>
                <c:pt idx="22">
                  <c:v>0.94655901214902916</c:v>
                </c:pt>
                <c:pt idx="23">
                  <c:v>0.96812113339114014</c:v>
                </c:pt>
                <c:pt idx="24">
                  <c:v>0.98375533367751966</c:v>
                </c:pt>
                <c:pt idx="25">
                  <c:v>0.99132148686188704</c:v>
                </c:pt>
                <c:pt idx="26">
                  <c:v>0.99535966665966003</c:v>
                </c:pt>
                <c:pt idx="27">
                  <c:v>0.99802662577465373</c:v>
                </c:pt>
                <c:pt idx="28">
                  <c:v>0.99932665483528949</c:v>
                </c:pt>
                <c:pt idx="29">
                  <c:v>0.99959135171431956</c:v>
                </c:pt>
                <c:pt idx="30">
                  <c:v>0.99983271404261409</c:v>
                </c:pt>
                <c:pt idx="31">
                  <c:v>1</c:v>
                </c:pt>
                <c:pt idx="32">
                  <c:v>1</c:v>
                </c:pt>
                <c:pt idx="33">
                  <c:v>1</c:v>
                </c:pt>
                <c:pt idx="34">
                  <c:v>1</c:v>
                </c:pt>
                <c:pt idx="35">
                  <c:v>1</c:v>
                </c:pt>
                <c:pt idx="36">
                  <c:v>1</c:v>
                </c:pt>
                <c:pt idx="37">
                  <c:v>1</c:v>
                </c:pt>
                <c:pt idx="38">
                  <c:v>1</c:v>
                </c:pt>
                <c:pt idx="39">
                  <c:v>1</c:v>
                </c:pt>
              </c:numCache>
            </c:numRef>
          </c:val>
        </c:ser>
        <c:ser>
          <c:idx val="1"/>
          <c:order val="1"/>
          <c:tx>
            <c:v>Failed CBA core</c:v>
          </c:tx>
          <c:spPr>
            <a:ln>
              <a:solidFill>
                <a:schemeClr val="accent6">
                  <a:lumMod val="50000"/>
                </a:schemeClr>
              </a:solidFill>
            </a:ln>
          </c:spPr>
          <c:marker>
            <c:symbol val="none"/>
          </c:marker>
          <c:cat>
            <c:numRef>
              <c:f>Numeracy!$BJ$321:$CW$321</c:f>
              <c:numCache>
                <c:formatCode>0</c:formatCode>
                <c:ptCount val="40"/>
                <c:pt idx="0">
                  <c:v>75</c:v>
                </c:pt>
                <c:pt idx="1">
                  <c:v>85</c:v>
                </c:pt>
                <c:pt idx="2">
                  <c:v>95</c:v>
                </c:pt>
                <c:pt idx="3">
                  <c:v>105</c:v>
                </c:pt>
                <c:pt idx="4">
                  <c:v>115</c:v>
                </c:pt>
                <c:pt idx="5">
                  <c:v>125</c:v>
                </c:pt>
                <c:pt idx="6">
                  <c:v>135</c:v>
                </c:pt>
                <c:pt idx="7">
                  <c:v>145</c:v>
                </c:pt>
                <c:pt idx="8">
                  <c:v>155</c:v>
                </c:pt>
                <c:pt idx="9">
                  <c:v>165</c:v>
                </c:pt>
                <c:pt idx="10">
                  <c:v>175</c:v>
                </c:pt>
                <c:pt idx="11">
                  <c:v>185</c:v>
                </c:pt>
                <c:pt idx="12">
                  <c:v>195</c:v>
                </c:pt>
                <c:pt idx="13">
                  <c:v>205</c:v>
                </c:pt>
                <c:pt idx="14">
                  <c:v>215</c:v>
                </c:pt>
                <c:pt idx="15">
                  <c:v>225</c:v>
                </c:pt>
                <c:pt idx="16">
                  <c:v>235</c:v>
                </c:pt>
                <c:pt idx="17">
                  <c:v>245</c:v>
                </c:pt>
                <c:pt idx="18">
                  <c:v>255</c:v>
                </c:pt>
                <c:pt idx="19">
                  <c:v>265</c:v>
                </c:pt>
                <c:pt idx="20">
                  <c:v>275</c:v>
                </c:pt>
                <c:pt idx="21">
                  <c:v>285</c:v>
                </c:pt>
                <c:pt idx="22">
                  <c:v>295</c:v>
                </c:pt>
                <c:pt idx="23">
                  <c:v>305</c:v>
                </c:pt>
                <c:pt idx="24">
                  <c:v>315</c:v>
                </c:pt>
                <c:pt idx="25">
                  <c:v>325</c:v>
                </c:pt>
                <c:pt idx="26">
                  <c:v>335</c:v>
                </c:pt>
                <c:pt idx="27">
                  <c:v>345</c:v>
                </c:pt>
                <c:pt idx="28">
                  <c:v>355</c:v>
                </c:pt>
                <c:pt idx="29">
                  <c:v>365</c:v>
                </c:pt>
                <c:pt idx="30">
                  <c:v>375</c:v>
                </c:pt>
                <c:pt idx="31">
                  <c:v>385</c:v>
                </c:pt>
                <c:pt idx="32">
                  <c:v>395</c:v>
                </c:pt>
                <c:pt idx="33">
                  <c:v>405</c:v>
                </c:pt>
                <c:pt idx="34">
                  <c:v>415</c:v>
                </c:pt>
                <c:pt idx="35">
                  <c:v>425</c:v>
                </c:pt>
                <c:pt idx="36">
                  <c:v>435</c:v>
                </c:pt>
                <c:pt idx="37">
                  <c:v>445</c:v>
                </c:pt>
              </c:numCache>
            </c:numRef>
          </c:cat>
          <c:val>
            <c:numRef>
              <c:f>Numeracy!$BJ$324:$CW$324</c:f>
              <c:numCache>
                <c:formatCode>0.00</c:formatCode>
                <c:ptCount val="40"/>
                <c:pt idx="0">
                  <c:v>1.2260317239780643E-2</c:v>
                </c:pt>
                <c:pt idx="1">
                  <c:v>2.0703724518481001E-2</c:v>
                </c:pt>
                <c:pt idx="2">
                  <c:v>2.995586803334661E-2</c:v>
                </c:pt>
                <c:pt idx="3">
                  <c:v>4.1836261192987098E-2</c:v>
                </c:pt>
                <c:pt idx="4">
                  <c:v>5.8157592066191012E-2</c:v>
                </c:pt>
                <c:pt idx="5">
                  <c:v>7.5334741241530695E-2</c:v>
                </c:pt>
                <c:pt idx="6">
                  <c:v>9.4876890041940068E-2</c:v>
                </c:pt>
                <c:pt idx="7">
                  <c:v>0.10824703125476798</c:v>
                </c:pt>
                <c:pt idx="8">
                  <c:v>0.13235864468112701</c:v>
                </c:pt>
                <c:pt idx="9">
                  <c:v>0.16058979190109926</c:v>
                </c:pt>
                <c:pt idx="10">
                  <c:v>0.19096873086545976</c:v>
                </c:pt>
                <c:pt idx="11">
                  <c:v>0.22922264917111626</c:v>
                </c:pt>
                <c:pt idx="12">
                  <c:v>0.27028610401758402</c:v>
                </c:pt>
                <c:pt idx="13">
                  <c:v>0.32186675849737395</c:v>
                </c:pt>
                <c:pt idx="14">
                  <c:v>0.38700822529474943</c:v>
                </c:pt>
                <c:pt idx="15">
                  <c:v>0.44748460148201247</c:v>
                </c:pt>
                <c:pt idx="16">
                  <c:v>0.51583362454404802</c:v>
                </c:pt>
                <c:pt idx="17">
                  <c:v>0.58584946015924866</c:v>
                </c:pt>
                <c:pt idx="18">
                  <c:v>0.65276023876577516</c:v>
                </c:pt>
                <c:pt idx="19">
                  <c:v>0.72220730020191859</c:v>
                </c:pt>
                <c:pt idx="20">
                  <c:v>0.78716335937779958</c:v>
                </c:pt>
                <c:pt idx="21">
                  <c:v>0.83708408530247103</c:v>
                </c:pt>
                <c:pt idx="22">
                  <c:v>0.88720912380359063</c:v>
                </c:pt>
                <c:pt idx="23">
                  <c:v>0.91817811798607663</c:v>
                </c:pt>
                <c:pt idx="24">
                  <c:v>0.94715136591691573</c:v>
                </c:pt>
                <c:pt idx="25">
                  <c:v>0.96734260743702905</c:v>
                </c:pt>
                <c:pt idx="26">
                  <c:v>0.98061024646139605</c:v>
                </c:pt>
                <c:pt idx="27">
                  <c:v>0.98908523318946762</c:v>
                </c:pt>
                <c:pt idx="28">
                  <c:v>0.99323464957788299</c:v>
                </c:pt>
                <c:pt idx="29">
                  <c:v>0.99557820148495957</c:v>
                </c:pt>
                <c:pt idx="30">
                  <c:v>0.99744782976927449</c:v>
                </c:pt>
                <c:pt idx="31">
                  <c:v>0.99917654613795348</c:v>
                </c:pt>
                <c:pt idx="32">
                  <c:v>0.999453070003679</c:v>
                </c:pt>
                <c:pt idx="33">
                  <c:v>0.99996399498042121</c:v>
                </c:pt>
                <c:pt idx="34">
                  <c:v>1</c:v>
                </c:pt>
                <c:pt idx="35">
                  <c:v>1</c:v>
                </c:pt>
                <c:pt idx="36">
                  <c:v>1</c:v>
                </c:pt>
                <c:pt idx="37">
                  <c:v>1</c:v>
                </c:pt>
                <c:pt idx="38">
                  <c:v>1</c:v>
                </c:pt>
                <c:pt idx="39">
                  <c:v>1</c:v>
                </c:pt>
              </c:numCache>
            </c:numRef>
          </c:val>
        </c:ser>
        <c:ser>
          <c:idx val="2"/>
          <c:order val="2"/>
          <c:tx>
            <c:v>Refused CBA</c:v>
          </c:tx>
          <c:spPr>
            <a:ln>
              <a:solidFill>
                <a:srgbClr val="FF9900"/>
              </a:solidFill>
            </a:ln>
          </c:spPr>
          <c:marker>
            <c:symbol val="none"/>
          </c:marker>
          <c:cat>
            <c:numRef>
              <c:f>Numeracy!$BJ$321:$CW$321</c:f>
              <c:numCache>
                <c:formatCode>0</c:formatCode>
                <c:ptCount val="40"/>
                <c:pt idx="0">
                  <c:v>75</c:v>
                </c:pt>
                <c:pt idx="1">
                  <c:v>85</c:v>
                </c:pt>
                <c:pt idx="2">
                  <c:v>95</c:v>
                </c:pt>
                <c:pt idx="3">
                  <c:v>105</c:v>
                </c:pt>
                <c:pt idx="4">
                  <c:v>115</c:v>
                </c:pt>
                <c:pt idx="5">
                  <c:v>125</c:v>
                </c:pt>
                <c:pt idx="6">
                  <c:v>135</c:v>
                </c:pt>
                <c:pt idx="7">
                  <c:v>145</c:v>
                </c:pt>
                <c:pt idx="8">
                  <c:v>155</c:v>
                </c:pt>
                <c:pt idx="9">
                  <c:v>165</c:v>
                </c:pt>
                <c:pt idx="10">
                  <c:v>175</c:v>
                </c:pt>
                <c:pt idx="11">
                  <c:v>185</c:v>
                </c:pt>
                <c:pt idx="12">
                  <c:v>195</c:v>
                </c:pt>
                <c:pt idx="13">
                  <c:v>205</c:v>
                </c:pt>
                <c:pt idx="14">
                  <c:v>215</c:v>
                </c:pt>
                <c:pt idx="15">
                  <c:v>225</c:v>
                </c:pt>
                <c:pt idx="16">
                  <c:v>235</c:v>
                </c:pt>
                <c:pt idx="17">
                  <c:v>245</c:v>
                </c:pt>
                <c:pt idx="18">
                  <c:v>255</c:v>
                </c:pt>
                <c:pt idx="19">
                  <c:v>265</c:v>
                </c:pt>
                <c:pt idx="20">
                  <c:v>275</c:v>
                </c:pt>
                <c:pt idx="21">
                  <c:v>285</c:v>
                </c:pt>
                <c:pt idx="22">
                  <c:v>295</c:v>
                </c:pt>
                <c:pt idx="23">
                  <c:v>305</c:v>
                </c:pt>
                <c:pt idx="24">
                  <c:v>315</c:v>
                </c:pt>
                <c:pt idx="25">
                  <c:v>325</c:v>
                </c:pt>
                <c:pt idx="26">
                  <c:v>335</c:v>
                </c:pt>
                <c:pt idx="27">
                  <c:v>345</c:v>
                </c:pt>
                <c:pt idx="28">
                  <c:v>355</c:v>
                </c:pt>
                <c:pt idx="29">
                  <c:v>365</c:v>
                </c:pt>
                <c:pt idx="30">
                  <c:v>375</c:v>
                </c:pt>
                <c:pt idx="31">
                  <c:v>385</c:v>
                </c:pt>
                <c:pt idx="32">
                  <c:v>395</c:v>
                </c:pt>
                <c:pt idx="33">
                  <c:v>405</c:v>
                </c:pt>
                <c:pt idx="34">
                  <c:v>415</c:v>
                </c:pt>
                <c:pt idx="35">
                  <c:v>425</c:v>
                </c:pt>
                <c:pt idx="36">
                  <c:v>435</c:v>
                </c:pt>
                <c:pt idx="37">
                  <c:v>445</c:v>
                </c:pt>
              </c:numCache>
            </c:numRef>
          </c:cat>
          <c:val>
            <c:numRef>
              <c:f>Numeracy!$BJ$325:$CW$325</c:f>
              <c:numCache>
                <c:formatCode>0.00</c:formatCode>
                <c:ptCount val="40"/>
                <c:pt idx="0">
                  <c:v>1.6348863948838378E-3</c:v>
                </c:pt>
                <c:pt idx="1">
                  <c:v>3.626726316971458E-3</c:v>
                </c:pt>
                <c:pt idx="2">
                  <c:v>5.4309110443994104E-3</c:v>
                </c:pt>
                <c:pt idx="3">
                  <c:v>8.8916756761059836E-3</c:v>
                </c:pt>
                <c:pt idx="4">
                  <c:v>1.3108994849866927E-2</c:v>
                </c:pt>
                <c:pt idx="5">
                  <c:v>1.7226980999870127E-2</c:v>
                </c:pt>
                <c:pt idx="6">
                  <c:v>2.2137622674489103E-2</c:v>
                </c:pt>
                <c:pt idx="7">
                  <c:v>3.013260275484966E-2</c:v>
                </c:pt>
                <c:pt idx="8">
                  <c:v>4.0135286316169007E-2</c:v>
                </c:pt>
                <c:pt idx="9">
                  <c:v>5.4500766922953935E-2</c:v>
                </c:pt>
                <c:pt idx="10">
                  <c:v>7.1364207507804922E-2</c:v>
                </c:pt>
                <c:pt idx="11">
                  <c:v>9.3609659584379445E-2</c:v>
                </c:pt>
                <c:pt idx="12">
                  <c:v>0.12419001712484</c:v>
                </c:pt>
                <c:pt idx="13">
                  <c:v>0.16602470514529946</c:v>
                </c:pt>
                <c:pt idx="14">
                  <c:v>0.21618982660473887</c:v>
                </c:pt>
                <c:pt idx="15">
                  <c:v>0.27833854927993495</c:v>
                </c:pt>
                <c:pt idx="16">
                  <c:v>0.35548326227776089</c:v>
                </c:pt>
                <c:pt idx="17">
                  <c:v>0.43235351001897032</c:v>
                </c:pt>
                <c:pt idx="18">
                  <c:v>0.52087684513475696</c:v>
                </c:pt>
                <c:pt idx="19">
                  <c:v>0.60920290817325251</c:v>
                </c:pt>
                <c:pt idx="20">
                  <c:v>0.69420348239509233</c:v>
                </c:pt>
                <c:pt idx="21">
                  <c:v>0.77160829663080432</c:v>
                </c:pt>
                <c:pt idx="22">
                  <c:v>0.83593681064856062</c:v>
                </c:pt>
                <c:pt idx="23">
                  <c:v>0.88712651918578966</c:v>
                </c:pt>
                <c:pt idx="24">
                  <c:v>0.92926009296755196</c:v>
                </c:pt>
                <c:pt idx="25">
                  <c:v>0.95527128045336063</c:v>
                </c:pt>
                <c:pt idx="26">
                  <c:v>0.97411384557865632</c:v>
                </c:pt>
                <c:pt idx="27">
                  <c:v>0.98482197900292956</c:v>
                </c:pt>
                <c:pt idx="28">
                  <c:v>0.9917719326516159</c:v>
                </c:pt>
                <c:pt idx="29">
                  <c:v>0.99577209655134402</c:v>
                </c:pt>
                <c:pt idx="30">
                  <c:v>0.99781001195400598</c:v>
                </c:pt>
                <c:pt idx="31">
                  <c:v>0.99915702542294338</c:v>
                </c:pt>
                <c:pt idx="32">
                  <c:v>0.9996908617276925</c:v>
                </c:pt>
                <c:pt idx="33">
                  <c:v>0.99980389410762149</c:v>
                </c:pt>
                <c:pt idx="34">
                  <c:v>0.99991020739562497</c:v>
                </c:pt>
                <c:pt idx="35">
                  <c:v>1</c:v>
                </c:pt>
                <c:pt idx="36">
                  <c:v>1</c:v>
                </c:pt>
                <c:pt idx="37">
                  <c:v>1</c:v>
                </c:pt>
                <c:pt idx="38">
                  <c:v>1</c:v>
                </c:pt>
                <c:pt idx="39">
                  <c:v>1</c:v>
                </c:pt>
              </c:numCache>
            </c:numRef>
          </c:val>
        </c:ser>
        <c:ser>
          <c:idx val="3"/>
          <c:order val="3"/>
          <c:tx>
            <c:v>CBA</c:v>
          </c:tx>
          <c:spPr>
            <a:ln>
              <a:solidFill>
                <a:srgbClr val="0000CC"/>
              </a:solidFill>
            </a:ln>
          </c:spPr>
          <c:marker>
            <c:symbol val="none"/>
          </c:marker>
          <c:cat>
            <c:numRef>
              <c:f>Numeracy!$BJ$321:$CW$321</c:f>
              <c:numCache>
                <c:formatCode>0</c:formatCode>
                <c:ptCount val="40"/>
                <c:pt idx="0">
                  <c:v>75</c:v>
                </c:pt>
                <c:pt idx="1">
                  <c:v>85</c:v>
                </c:pt>
                <c:pt idx="2">
                  <c:v>95</c:v>
                </c:pt>
                <c:pt idx="3">
                  <c:v>105</c:v>
                </c:pt>
                <c:pt idx="4">
                  <c:v>115</c:v>
                </c:pt>
                <c:pt idx="5">
                  <c:v>125</c:v>
                </c:pt>
                <c:pt idx="6">
                  <c:v>135</c:v>
                </c:pt>
                <c:pt idx="7">
                  <c:v>145</c:v>
                </c:pt>
                <c:pt idx="8">
                  <c:v>155</c:v>
                </c:pt>
                <c:pt idx="9">
                  <c:v>165</c:v>
                </c:pt>
                <c:pt idx="10">
                  <c:v>175</c:v>
                </c:pt>
                <c:pt idx="11">
                  <c:v>185</c:v>
                </c:pt>
                <c:pt idx="12">
                  <c:v>195</c:v>
                </c:pt>
                <c:pt idx="13">
                  <c:v>205</c:v>
                </c:pt>
                <c:pt idx="14">
                  <c:v>215</c:v>
                </c:pt>
                <c:pt idx="15">
                  <c:v>225</c:v>
                </c:pt>
                <c:pt idx="16">
                  <c:v>235</c:v>
                </c:pt>
                <c:pt idx="17">
                  <c:v>245</c:v>
                </c:pt>
                <c:pt idx="18">
                  <c:v>255</c:v>
                </c:pt>
                <c:pt idx="19">
                  <c:v>265</c:v>
                </c:pt>
                <c:pt idx="20">
                  <c:v>275</c:v>
                </c:pt>
                <c:pt idx="21">
                  <c:v>285</c:v>
                </c:pt>
                <c:pt idx="22">
                  <c:v>295</c:v>
                </c:pt>
                <c:pt idx="23">
                  <c:v>305</c:v>
                </c:pt>
                <c:pt idx="24">
                  <c:v>315</c:v>
                </c:pt>
                <c:pt idx="25">
                  <c:v>325</c:v>
                </c:pt>
                <c:pt idx="26">
                  <c:v>335</c:v>
                </c:pt>
                <c:pt idx="27">
                  <c:v>345</c:v>
                </c:pt>
                <c:pt idx="28">
                  <c:v>355</c:v>
                </c:pt>
                <c:pt idx="29">
                  <c:v>365</c:v>
                </c:pt>
                <c:pt idx="30">
                  <c:v>375</c:v>
                </c:pt>
                <c:pt idx="31">
                  <c:v>385</c:v>
                </c:pt>
                <c:pt idx="32">
                  <c:v>395</c:v>
                </c:pt>
                <c:pt idx="33">
                  <c:v>405</c:v>
                </c:pt>
                <c:pt idx="34">
                  <c:v>415</c:v>
                </c:pt>
                <c:pt idx="35">
                  <c:v>425</c:v>
                </c:pt>
                <c:pt idx="36">
                  <c:v>435</c:v>
                </c:pt>
                <c:pt idx="37">
                  <c:v>445</c:v>
                </c:pt>
              </c:numCache>
            </c:numRef>
          </c:cat>
          <c:val>
            <c:numRef>
              <c:f>Numeracy!$BJ$326:$CW$326</c:f>
              <c:numCache>
                <c:formatCode>0.00</c:formatCode>
                <c:ptCount val="40"/>
                <c:pt idx="0">
                  <c:v>5.2005522581338331E-5</c:v>
                </c:pt>
                <c:pt idx="1">
                  <c:v>1.0961357867974927E-4</c:v>
                </c:pt>
                <c:pt idx="2">
                  <c:v>1.9516744065300171E-4</c:v>
                </c:pt>
                <c:pt idx="3">
                  <c:v>4.2868715955009956E-4</c:v>
                </c:pt>
                <c:pt idx="4">
                  <c:v>6.8912227356603128E-4</c:v>
                </c:pt>
                <c:pt idx="5">
                  <c:v>1.3472665395004046E-3</c:v>
                </c:pt>
                <c:pt idx="6">
                  <c:v>2.5243187707827144E-3</c:v>
                </c:pt>
                <c:pt idx="7">
                  <c:v>4.4724305896177733E-3</c:v>
                </c:pt>
                <c:pt idx="8">
                  <c:v>6.9716751716555727E-3</c:v>
                </c:pt>
                <c:pt idx="9">
                  <c:v>1.2145682860808599E-2</c:v>
                </c:pt>
                <c:pt idx="10">
                  <c:v>1.9606167130796003E-2</c:v>
                </c:pt>
                <c:pt idx="11">
                  <c:v>3.1228219364943407E-2</c:v>
                </c:pt>
                <c:pt idx="12">
                  <c:v>4.7323460161532521E-2</c:v>
                </c:pt>
                <c:pt idx="13">
                  <c:v>6.9461505602523468E-2</c:v>
                </c:pt>
                <c:pt idx="14">
                  <c:v>9.8430684008616945E-2</c:v>
                </c:pt>
                <c:pt idx="15">
                  <c:v>0.13536341317394601</c:v>
                </c:pt>
                <c:pt idx="16">
                  <c:v>0.18502485284066145</c:v>
                </c:pt>
                <c:pt idx="17">
                  <c:v>0.24499799626052857</c:v>
                </c:pt>
                <c:pt idx="18">
                  <c:v>0.31452597798929544</c:v>
                </c:pt>
                <c:pt idx="19">
                  <c:v>0.39391488756056109</c:v>
                </c:pt>
                <c:pt idx="20">
                  <c:v>0.47950254947394738</c:v>
                </c:pt>
                <c:pt idx="21">
                  <c:v>0.56608043345291503</c:v>
                </c:pt>
                <c:pt idx="22">
                  <c:v>0.65223421865982756</c:v>
                </c:pt>
                <c:pt idx="23">
                  <c:v>0.73474088879479216</c:v>
                </c:pt>
                <c:pt idx="24">
                  <c:v>0.80492608183304459</c:v>
                </c:pt>
                <c:pt idx="25">
                  <c:v>0.86465940163904498</c:v>
                </c:pt>
                <c:pt idx="26">
                  <c:v>0.91042088231009366</c:v>
                </c:pt>
                <c:pt idx="27">
                  <c:v>0.94500176807545699</c:v>
                </c:pt>
                <c:pt idx="28">
                  <c:v>0.96696316157464957</c:v>
                </c:pt>
                <c:pt idx="29">
                  <c:v>0.98079680478994158</c:v>
                </c:pt>
                <c:pt idx="30">
                  <c:v>0.98990772207622058</c:v>
                </c:pt>
                <c:pt idx="31">
                  <c:v>0.99463628949686456</c:v>
                </c:pt>
                <c:pt idx="32">
                  <c:v>0.9975882131245779</c:v>
                </c:pt>
                <c:pt idx="33">
                  <c:v>0.99898927792859615</c:v>
                </c:pt>
                <c:pt idx="34">
                  <c:v>0.99956802021867697</c:v>
                </c:pt>
                <c:pt idx="35">
                  <c:v>0.99976512234708204</c:v>
                </c:pt>
                <c:pt idx="36">
                  <c:v>0.9999315108906055</c:v>
                </c:pt>
                <c:pt idx="37">
                  <c:v>0.99996350751218399</c:v>
                </c:pt>
                <c:pt idx="38">
                  <c:v>0.99996685969927701</c:v>
                </c:pt>
                <c:pt idx="39">
                  <c:v>1</c:v>
                </c:pt>
              </c:numCache>
            </c:numRef>
          </c:val>
        </c:ser>
        <c:marker val="1"/>
        <c:axId val="52533888"/>
        <c:axId val="53682560"/>
      </c:lineChart>
      <c:catAx>
        <c:axId val="52533888"/>
        <c:scaling>
          <c:orientation val="minMax"/>
        </c:scaling>
        <c:axPos val="b"/>
        <c:numFmt formatCode="0" sourceLinked="1"/>
        <c:tickLblPos val="nextTo"/>
        <c:spPr>
          <a:ln>
            <a:solidFill>
              <a:srgbClr val="4D4D4D"/>
            </a:solidFill>
          </a:ln>
        </c:spPr>
        <c:crossAx val="53682560"/>
        <c:crosses val="autoZero"/>
        <c:auto val="1"/>
        <c:lblAlgn val="ctr"/>
        <c:lblOffset val="100"/>
        <c:tickLblSkip val="5"/>
      </c:catAx>
      <c:valAx>
        <c:axId val="53682560"/>
        <c:scaling>
          <c:orientation val="minMax"/>
          <c:max val="1"/>
        </c:scaling>
        <c:axPos val="l"/>
        <c:majorGridlines>
          <c:spPr>
            <a:ln>
              <a:solidFill>
                <a:srgbClr val="4D4D4D"/>
              </a:solidFill>
              <a:prstDash val="dash"/>
            </a:ln>
          </c:spPr>
        </c:majorGridlines>
        <c:numFmt formatCode="0.00" sourceLinked="0"/>
        <c:tickLblPos val="nextTo"/>
        <c:spPr>
          <a:ln>
            <a:solidFill>
              <a:srgbClr val="4D4D4D"/>
            </a:solidFill>
          </a:ln>
        </c:spPr>
        <c:crossAx val="52533888"/>
        <c:crosses val="autoZero"/>
        <c:crossBetween val="between"/>
        <c:majorUnit val="0.25"/>
      </c:valAx>
      <c:spPr>
        <a:ln>
          <a:solidFill>
            <a:srgbClr val="4D4D4D"/>
          </a:solidFill>
        </a:ln>
      </c:spPr>
    </c:plotArea>
    <c:legend>
      <c:legendPos val="r"/>
      <c:layout>
        <c:manualLayout>
          <c:xMode val="edge"/>
          <c:yMode val="edge"/>
          <c:x val="0.15382704953444157"/>
          <c:y val="1.2411263718085737E-3"/>
          <c:w val="0.73266598499009161"/>
          <c:h val="7.1546044719788204E-2"/>
        </c:manualLayout>
      </c:layout>
    </c:legend>
    <c:plotVisOnly val="1"/>
    <c:dispBlanksAs val="gap"/>
  </c:chart>
  <c:txPr>
    <a:bodyPr/>
    <a:lstStyle/>
    <a:p>
      <a:pPr>
        <a:defRPr>
          <a:solidFill>
            <a:schemeClr val="tx2">
              <a:lumMod val="75000"/>
            </a:schemeClr>
          </a:solidFill>
        </a:defRPr>
      </a:pPr>
      <a:endParaRPr lang="es-ES"/>
    </a:p>
  </c:txPr>
  <c:externalData r:id="rId2"/>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ES"/>
  <c:style val="5"/>
  <c:clrMapOvr bg1="lt1" tx1="dk1" bg2="lt2" tx2="dk2" accent1="accent1" accent2="accent2" accent3="accent3" accent4="accent4" accent5="accent5" accent6="accent6" hlink="hlink" folHlink="folHlink"/>
  <c:chart>
    <c:plotArea>
      <c:layout>
        <c:manualLayout>
          <c:layoutTarget val="inner"/>
          <c:xMode val="edge"/>
          <c:yMode val="edge"/>
          <c:x val="8.1477862239620225E-2"/>
          <c:y val="9.5898240170973661E-2"/>
          <c:w val="0.90220989188800005"/>
          <c:h val="0.80908921815521762"/>
        </c:manualLayout>
      </c:layout>
      <c:barChart>
        <c:barDir val="col"/>
        <c:grouping val="stacked"/>
        <c:ser>
          <c:idx val="0"/>
          <c:order val="0"/>
          <c:tx>
            <c:strRef>
              <c:f>constraints_numeracy_120312!$AR$1</c:f>
              <c:strCache>
                <c:ptCount val="1"/>
                <c:pt idx="0">
                  <c:v>Unique</c:v>
                </c:pt>
              </c:strCache>
            </c:strRef>
          </c:tx>
          <c:cat>
            <c:strRef>
              <c:f>constraints_numeracy_120312!$AQ$2:$AQ$24</c:f>
              <c:strCache>
                <c:ptCount val="23"/>
                <c:pt idx="0">
                  <c:v>P392</c:v>
                </c:pt>
                <c:pt idx="1">
                  <c:v>P410</c:v>
                </c:pt>
                <c:pt idx="2">
                  <c:v>P578</c:v>
                </c:pt>
                <c:pt idx="3">
                  <c:v>P840</c:v>
                </c:pt>
                <c:pt idx="4">
                  <c:v>P246</c:v>
                </c:pt>
                <c:pt idx="5">
                  <c:v>P616</c:v>
                </c:pt>
                <c:pt idx="6">
                  <c:v>P056</c:v>
                </c:pt>
                <c:pt idx="7">
                  <c:v>P203</c:v>
                </c:pt>
                <c:pt idx="8">
                  <c:v>P208</c:v>
                </c:pt>
                <c:pt idx="9">
                  <c:v>P528</c:v>
                </c:pt>
                <c:pt idx="10">
                  <c:v>P752</c:v>
                </c:pt>
                <c:pt idx="11">
                  <c:v>P233</c:v>
                </c:pt>
                <c:pt idx="12">
                  <c:v>P999</c:v>
                </c:pt>
                <c:pt idx="13">
                  <c:v>P196</c:v>
                </c:pt>
                <c:pt idx="14">
                  <c:v>P724</c:v>
                </c:pt>
                <c:pt idx="15">
                  <c:v>P826</c:v>
                </c:pt>
                <c:pt idx="16">
                  <c:v>P380</c:v>
                </c:pt>
                <c:pt idx="17">
                  <c:v>P703</c:v>
                </c:pt>
                <c:pt idx="18">
                  <c:v>P276</c:v>
                </c:pt>
                <c:pt idx="19">
                  <c:v>P372</c:v>
                </c:pt>
                <c:pt idx="20">
                  <c:v>P036</c:v>
                </c:pt>
                <c:pt idx="21">
                  <c:v>P040</c:v>
                </c:pt>
                <c:pt idx="22">
                  <c:v>P124</c:v>
                </c:pt>
              </c:strCache>
            </c:strRef>
          </c:cat>
          <c:val>
            <c:numRef>
              <c:f>constraints_numeracy_120312!$AR$2:$AR$24</c:f>
              <c:numCache>
                <c:formatCode>General</c:formatCode>
                <c:ptCount val="23"/>
                <c:pt idx="0">
                  <c:v>16</c:v>
                </c:pt>
                <c:pt idx="1">
                  <c:v>16</c:v>
                </c:pt>
                <c:pt idx="2">
                  <c:v>9</c:v>
                </c:pt>
                <c:pt idx="3">
                  <c:v>9</c:v>
                </c:pt>
                <c:pt idx="4">
                  <c:v>7</c:v>
                </c:pt>
                <c:pt idx="5">
                  <c:v>6</c:v>
                </c:pt>
                <c:pt idx="6">
                  <c:v>5</c:v>
                </c:pt>
                <c:pt idx="7">
                  <c:v>5</c:v>
                </c:pt>
                <c:pt idx="8">
                  <c:v>5</c:v>
                </c:pt>
                <c:pt idx="9">
                  <c:v>5</c:v>
                </c:pt>
                <c:pt idx="10">
                  <c:v>5</c:v>
                </c:pt>
                <c:pt idx="11">
                  <c:v>4</c:v>
                </c:pt>
                <c:pt idx="12">
                  <c:v>3</c:v>
                </c:pt>
                <c:pt idx="13">
                  <c:v>3</c:v>
                </c:pt>
                <c:pt idx="14">
                  <c:v>3</c:v>
                </c:pt>
                <c:pt idx="15">
                  <c:v>3</c:v>
                </c:pt>
                <c:pt idx="16">
                  <c:v>3</c:v>
                </c:pt>
                <c:pt idx="17">
                  <c:v>3</c:v>
                </c:pt>
                <c:pt idx="18">
                  <c:v>2</c:v>
                </c:pt>
                <c:pt idx="19">
                  <c:v>2</c:v>
                </c:pt>
                <c:pt idx="20">
                  <c:v>2</c:v>
                </c:pt>
                <c:pt idx="21">
                  <c:v>1</c:v>
                </c:pt>
                <c:pt idx="22">
                  <c:v>1</c:v>
                </c:pt>
              </c:numCache>
            </c:numRef>
          </c:val>
        </c:ser>
        <c:ser>
          <c:idx val="1"/>
          <c:order val="1"/>
          <c:tx>
            <c:strRef>
              <c:f>constraints_numeracy_120312!$AS$1</c:f>
              <c:strCache>
                <c:ptCount val="1"/>
                <c:pt idx="0">
                  <c:v>General</c:v>
                </c:pt>
              </c:strCache>
            </c:strRef>
          </c:tx>
          <c:cat>
            <c:strRef>
              <c:f>constraints_numeracy_120312!$AQ$2:$AQ$24</c:f>
              <c:strCache>
                <c:ptCount val="23"/>
                <c:pt idx="0">
                  <c:v>P392</c:v>
                </c:pt>
                <c:pt idx="1">
                  <c:v>P410</c:v>
                </c:pt>
                <c:pt idx="2">
                  <c:v>P578</c:v>
                </c:pt>
                <c:pt idx="3">
                  <c:v>P840</c:v>
                </c:pt>
                <c:pt idx="4">
                  <c:v>P246</c:v>
                </c:pt>
                <c:pt idx="5">
                  <c:v>P616</c:v>
                </c:pt>
                <c:pt idx="6">
                  <c:v>P056</c:v>
                </c:pt>
                <c:pt idx="7">
                  <c:v>P203</c:v>
                </c:pt>
                <c:pt idx="8">
                  <c:v>P208</c:v>
                </c:pt>
                <c:pt idx="9">
                  <c:v>P528</c:v>
                </c:pt>
                <c:pt idx="10">
                  <c:v>P752</c:v>
                </c:pt>
                <c:pt idx="11">
                  <c:v>P233</c:v>
                </c:pt>
                <c:pt idx="12">
                  <c:v>P999</c:v>
                </c:pt>
                <c:pt idx="13">
                  <c:v>P196</c:v>
                </c:pt>
                <c:pt idx="14">
                  <c:v>P724</c:v>
                </c:pt>
                <c:pt idx="15">
                  <c:v>P826</c:v>
                </c:pt>
                <c:pt idx="16">
                  <c:v>P380</c:v>
                </c:pt>
                <c:pt idx="17">
                  <c:v>P703</c:v>
                </c:pt>
                <c:pt idx="18">
                  <c:v>P276</c:v>
                </c:pt>
                <c:pt idx="19">
                  <c:v>P372</c:v>
                </c:pt>
                <c:pt idx="20">
                  <c:v>P036</c:v>
                </c:pt>
                <c:pt idx="21">
                  <c:v>P040</c:v>
                </c:pt>
                <c:pt idx="22">
                  <c:v>P124</c:v>
                </c:pt>
              </c:strCache>
            </c:strRef>
          </c:cat>
          <c:val>
            <c:numRef>
              <c:f>constraints_numeracy_120312!$AS$2:$AS$24</c:f>
              <c:numCache>
                <c:formatCode>General</c:formatCode>
                <c:ptCount val="23"/>
                <c:pt idx="0">
                  <c:v>60</c:v>
                </c:pt>
                <c:pt idx="1">
                  <c:v>60</c:v>
                </c:pt>
                <c:pt idx="2">
                  <c:v>67</c:v>
                </c:pt>
                <c:pt idx="3">
                  <c:v>67</c:v>
                </c:pt>
                <c:pt idx="4">
                  <c:v>69</c:v>
                </c:pt>
                <c:pt idx="5">
                  <c:v>70</c:v>
                </c:pt>
                <c:pt idx="6">
                  <c:v>71</c:v>
                </c:pt>
                <c:pt idx="7">
                  <c:v>71</c:v>
                </c:pt>
                <c:pt idx="8">
                  <c:v>71</c:v>
                </c:pt>
                <c:pt idx="9">
                  <c:v>71</c:v>
                </c:pt>
                <c:pt idx="10">
                  <c:v>71</c:v>
                </c:pt>
                <c:pt idx="11">
                  <c:v>72</c:v>
                </c:pt>
                <c:pt idx="12">
                  <c:v>73</c:v>
                </c:pt>
                <c:pt idx="13">
                  <c:v>73</c:v>
                </c:pt>
                <c:pt idx="14">
                  <c:v>73</c:v>
                </c:pt>
                <c:pt idx="15">
                  <c:v>73</c:v>
                </c:pt>
                <c:pt idx="16">
                  <c:v>73</c:v>
                </c:pt>
                <c:pt idx="17">
                  <c:v>73</c:v>
                </c:pt>
                <c:pt idx="18">
                  <c:v>74</c:v>
                </c:pt>
                <c:pt idx="19">
                  <c:v>74</c:v>
                </c:pt>
                <c:pt idx="20">
                  <c:v>74</c:v>
                </c:pt>
                <c:pt idx="21">
                  <c:v>75</c:v>
                </c:pt>
                <c:pt idx="22">
                  <c:v>75</c:v>
                </c:pt>
              </c:numCache>
            </c:numRef>
          </c:val>
        </c:ser>
        <c:gapWidth val="26"/>
        <c:overlap val="100"/>
        <c:axId val="53718400"/>
        <c:axId val="53798400"/>
      </c:barChart>
      <c:catAx>
        <c:axId val="53718400"/>
        <c:scaling>
          <c:orientation val="minMax"/>
        </c:scaling>
        <c:delete val="1"/>
        <c:axPos val="b"/>
        <c:title>
          <c:tx>
            <c:rich>
              <a:bodyPr/>
              <a:lstStyle/>
              <a:p>
                <a:pPr>
                  <a:defRPr/>
                </a:pPr>
                <a:r>
                  <a:rPr lang="en-US"/>
                  <a:t>Countries</a:t>
                </a:r>
              </a:p>
            </c:rich>
          </c:tx>
          <c:layout>
            <c:manualLayout>
              <c:xMode val="edge"/>
              <c:yMode val="edge"/>
              <c:x val="0.42470421250279472"/>
              <c:y val="0.93669533969044882"/>
            </c:manualLayout>
          </c:layout>
        </c:title>
        <c:tickLblPos val="none"/>
        <c:crossAx val="53798400"/>
        <c:crosses val="autoZero"/>
        <c:auto val="1"/>
        <c:lblAlgn val="ctr"/>
        <c:lblOffset val="100"/>
        <c:tickLblSkip val="1"/>
      </c:catAx>
      <c:valAx>
        <c:axId val="53798400"/>
        <c:scaling>
          <c:orientation val="minMax"/>
        </c:scaling>
        <c:axPos val="l"/>
        <c:majorGridlines/>
        <c:title>
          <c:tx>
            <c:rich>
              <a:bodyPr rot="-5400000" vert="horz"/>
              <a:lstStyle/>
              <a:p>
                <a:pPr>
                  <a:defRPr/>
                </a:pPr>
                <a:r>
                  <a:rPr lang="en-US"/>
                  <a:t>Number of Numeracy Items</a:t>
                </a:r>
              </a:p>
            </c:rich>
          </c:tx>
          <c:layout>
            <c:manualLayout>
              <c:xMode val="edge"/>
              <c:yMode val="edge"/>
              <c:x val="6.6940009776689765E-3"/>
              <c:y val="0.26144458943703131"/>
            </c:manualLayout>
          </c:layout>
        </c:title>
        <c:numFmt formatCode="General" sourceLinked="1"/>
        <c:tickLblPos val="nextTo"/>
        <c:txPr>
          <a:bodyPr/>
          <a:lstStyle/>
          <a:p>
            <a:pPr>
              <a:defRPr sz="1200"/>
            </a:pPr>
            <a:endParaRPr lang="es-ES"/>
          </a:p>
        </c:txPr>
        <c:crossAx val="53718400"/>
        <c:crosses val="autoZero"/>
        <c:crossBetween val="between"/>
      </c:valAx>
    </c:plotArea>
    <c:legend>
      <c:legendPos val="t"/>
    </c:legend>
    <c:plotVisOnly val="1"/>
    <c:dispBlanksAs val="gap"/>
  </c:chart>
  <c:txPr>
    <a:bodyPr/>
    <a:lstStyle/>
    <a:p>
      <a:pPr>
        <a:defRPr sz="1800"/>
      </a:pPr>
      <a:endParaRPr lang="es-ES"/>
    </a:p>
  </c:txPr>
  <c:externalData r:id="rId2"/>
  <c:userShapes r:id="rId3"/>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A15FC2F-2848-4C39-A73B-45413EC4BEAC}"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FBAE2B9F-0AFE-45DA-BEC7-64DD3207D54B}">
      <dgm:prSet phldrT="[Text]" custT="1"/>
      <dgm:spPr/>
      <dgm:t>
        <a:bodyPr/>
        <a:lstStyle/>
        <a:p>
          <a:r>
            <a:rPr lang="en-US" sz="2000" dirty="0" smtClean="0"/>
            <a:t>Large-Scale International Surveys</a:t>
          </a:r>
          <a:endParaRPr lang="en-US" sz="2000" dirty="0"/>
        </a:p>
      </dgm:t>
    </dgm:pt>
    <dgm:pt modelId="{DBF64417-D57C-418F-AD0F-D480227BE946}" type="parTrans" cxnId="{702DCCD8-E8CA-4AE4-B9CB-EAC22FB9DF44}">
      <dgm:prSet/>
      <dgm:spPr/>
      <dgm:t>
        <a:bodyPr/>
        <a:lstStyle/>
        <a:p>
          <a:endParaRPr lang="en-US" sz="2000"/>
        </a:p>
      </dgm:t>
    </dgm:pt>
    <dgm:pt modelId="{50D5BD96-08A6-40ED-AA87-0BFCC6CFB614}" type="sibTrans" cxnId="{702DCCD8-E8CA-4AE4-B9CB-EAC22FB9DF44}">
      <dgm:prSet/>
      <dgm:spPr/>
      <dgm:t>
        <a:bodyPr/>
        <a:lstStyle/>
        <a:p>
          <a:endParaRPr lang="en-US" sz="2000"/>
        </a:p>
      </dgm:t>
    </dgm:pt>
    <dgm:pt modelId="{F1653481-9130-41EB-859E-5573C8636B2F}">
      <dgm:prSet phldrT="[Text]" custT="1"/>
      <dgm:spPr/>
      <dgm:t>
        <a:bodyPr/>
        <a:lstStyle/>
        <a:p>
          <a:r>
            <a:rPr lang="en-US" sz="2000" dirty="0" smtClean="0"/>
            <a:t>School-Based</a:t>
          </a:r>
          <a:endParaRPr lang="en-US" sz="2000" dirty="0"/>
        </a:p>
      </dgm:t>
    </dgm:pt>
    <dgm:pt modelId="{DCB0FE18-3C1F-49B9-8282-D7E0D8656BD8}" type="parTrans" cxnId="{CC88A38A-D268-4398-B85D-19F86BE5D2B5}">
      <dgm:prSet/>
      <dgm:spPr/>
      <dgm:t>
        <a:bodyPr/>
        <a:lstStyle/>
        <a:p>
          <a:endParaRPr lang="en-US" sz="2000"/>
        </a:p>
      </dgm:t>
    </dgm:pt>
    <dgm:pt modelId="{DF488154-1404-4191-9C98-09B42965F73E}" type="sibTrans" cxnId="{CC88A38A-D268-4398-B85D-19F86BE5D2B5}">
      <dgm:prSet/>
      <dgm:spPr/>
      <dgm:t>
        <a:bodyPr/>
        <a:lstStyle/>
        <a:p>
          <a:endParaRPr lang="en-US" sz="2000"/>
        </a:p>
      </dgm:t>
    </dgm:pt>
    <dgm:pt modelId="{AFBBEA6B-3768-4C06-8889-CE4315DA5085}">
      <dgm:prSet phldrT="[Text]" custT="1"/>
      <dgm:spPr/>
      <dgm:t>
        <a:bodyPr/>
        <a:lstStyle/>
        <a:p>
          <a:r>
            <a:rPr lang="en-US" sz="2000" dirty="0" smtClean="0"/>
            <a:t>Adults</a:t>
          </a:r>
          <a:endParaRPr lang="en-US" sz="2000" dirty="0"/>
        </a:p>
      </dgm:t>
    </dgm:pt>
    <dgm:pt modelId="{CB8F0B07-D447-43DF-941B-02BBD6DBF1CB}" type="parTrans" cxnId="{A5E5D145-E4BA-4620-95D8-6E86C0E5C9D0}">
      <dgm:prSet/>
      <dgm:spPr/>
      <dgm:t>
        <a:bodyPr/>
        <a:lstStyle/>
        <a:p>
          <a:endParaRPr lang="en-US" sz="2000"/>
        </a:p>
      </dgm:t>
    </dgm:pt>
    <dgm:pt modelId="{B7D137A6-CB1D-4B5A-B59F-0BAC17B94A36}" type="sibTrans" cxnId="{A5E5D145-E4BA-4620-95D8-6E86C0E5C9D0}">
      <dgm:prSet/>
      <dgm:spPr/>
      <dgm:t>
        <a:bodyPr/>
        <a:lstStyle/>
        <a:p>
          <a:endParaRPr lang="en-US" sz="2000"/>
        </a:p>
      </dgm:t>
    </dgm:pt>
    <dgm:pt modelId="{04E4BF75-73F1-46AE-8BAC-F67E53CF242B}">
      <dgm:prSet phldrT="[Text]" custT="1"/>
      <dgm:spPr/>
      <dgm:t>
        <a:bodyPr/>
        <a:lstStyle/>
        <a:p>
          <a:r>
            <a:rPr lang="en-US" sz="2000" dirty="0" smtClean="0"/>
            <a:t>IALS</a:t>
          </a:r>
          <a:endParaRPr lang="en-US" sz="2000" dirty="0"/>
        </a:p>
      </dgm:t>
    </dgm:pt>
    <dgm:pt modelId="{B8E1B99E-AAE4-4FB9-AB54-4537A236FC5E}" type="parTrans" cxnId="{7AE4A28A-41A2-4692-9109-A571A3E345FE}">
      <dgm:prSet/>
      <dgm:spPr/>
      <dgm:t>
        <a:bodyPr/>
        <a:lstStyle/>
        <a:p>
          <a:endParaRPr lang="en-US" sz="2000"/>
        </a:p>
      </dgm:t>
    </dgm:pt>
    <dgm:pt modelId="{8BB023D6-ADE3-4191-893C-BA356C293F55}" type="sibTrans" cxnId="{7AE4A28A-41A2-4692-9109-A571A3E345FE}">
      <dgm:prSet/>
      <dgm:spPr/>
      <dgm:t>
        <a:bodyPr/>
        <a:lstStyle/>
        <a:p>
          <a:endParaRPr lang="en-US" sz="2000"/>
        </a:p>
      </dgm:t>
    </dgm:pt>
    <dgm:pt modelId="{F469EDDF-30ED-450D-A4ED-DF1DC87C8067}">
      <dgm:prSet phldrT="[Text]" custT="1"/>
      <dgm:spPr/>
      <dgm:t>
        <a:bodyPr/>
        <a:lstStyle/>
        <a:p>
          <a:r>
            <a:rPr lang="en-US" sz="2000" dirty="0" smtClean="0"/>
            <a:t>PISA</a:t>
          </a:r>
          <a:endParaRPr lang="en-US" sz="2000" dirty="0"/>
        </a:p>
      </dgm:t>
    </dgm:pt>
    <dgm:pt modelId="{C2853DD5-A996-448C-9A79-AE37B0D2607B}" type="parTrans" cxnId="{6DDD17EC-F2D0-44EF-AEDA-D7E74BBCFAAF}">
      <dgm:prSet/>
      <dgm:spPr/>
      <dgm:t>
        <a:bodyPr/>
        <a:lstStyle/>
        <a:p>
          <a:endParaRPr lang="en-US" sz="2000"/>
        </a:p>
      </dgm:t>
    </dgm:pt>
    <dgm:pt modelId="{39C704E0-7397-4318-958F-FEBF90CAFA79}" type="sibTrans" cxnId="{6DDD17EC-F2D0-44EF-AEDA-D7E74BBCFAAF}">
      <dgm:prSet/>
      <dgm:spPr/>
      <dgm:t>
        <a:bodyPr/>
        <a:lstStyle/>
        <a:p>
          <a:endParaRPr lang="en-US" sz="2000"/>
        </a:p>
      </dgm:t>
    </dgm:pt>
    <dgm:pt modelId="{1451AD98-D9A0-4540-9E15-60AC7B6C606A}">
      <dgm:prSet phldrT="[Text]" custT="1"/>
      <dgm:spPr/>
      <dgm:t>
        <a:bodyPr/>
        <a:lstStyle/>
        <a:p>
          <a:r>
            <a:rPr lang="en-US" sz="2000" dirty="0" smtClean="0"/>
            <a:t>ALL</a:t>
          </a:r>
          <a:endParaRPr lang="en-US" sz="2000" dirty="0"/>
        </a:p>
      </dgm:t>
    </dgm:pt>
    <dgm:pt modelId="{87D0DB03-66F8-471E-A262-5CD793B9F3BE}" type="parTrans" cxnId="{B1B62CA3-DB13-4491-BB10-25B3DE90AC32}">
      <dgm:prSet/>
      <dgm:spPr/>
      <dgm:t>
        <a:bodyPr/>
        <a:lstStyle/>
        <a:p>
          <a:endParaRPr lang="en-US"/>
        </a:p>
      </dgm:t>
    </dgm:pt>
    <dgm:pt modelId="{D9A0065C-CE61-4E13-B25B-9D6C07D67151}" type="sibTrans" cxnId="{B1B62CA3-DB13-4491-BB10-25B3DE90AC32}">
      <dgm:prSet/>
      <dgm:spPr/>
      <dgm:t>
        <a:bodyPr/>
        <a:lstStyle/>
        <a:p>
          <a:endParaRPr lang="en-US"/>
        </a:p>
      </dgm:t>
    </dgm:pt>
    <dgm:pt modelId="{E2B81E20-AD2A-4A5A-898E-B525B493D631}">
      <dgm:prSet phldrT="[Text]" custT="1"/>
      <dgm:spPr/>
      <dgm:t>
        <a:bodyPr/>
        <a:lstStyle/>
        <a:p>
          <a:r>
            <a:rPr lang="en-US" sz="2000" dirty="0" smtClean="0"/>
            <a:t>PIAAC</a:t>
          </a:r>
          <a:endParaRPr lang="en-US" sz="2000" dirty="0"/>
        </a:p>
      </dgm:t>
    </dgm:pt>
    <dgm:pt modelId="{5FE64ACA-3BFB-44C9-A059-3429E5A6F58B}" type="parTrans" cxnId="{CA9D3226-3B7B-4CBF-B7CF-DEA31FFF0081}">
      <dgm:prSet/>
      <dgm:spPr/>
      <dgm:t>
        <a:bodyPr/>
        <a:lstStyle/>
        <a:p>
          <a:endParaRPr lang="en-US"/>
        </a:p>
      </dgm:t>
    </dgm:pt>
    <dgm:pt modelId="{82BD329A-1433-466C-ACE7-53072E14F899}" type="sibTrans" cxnId="{CA9D3226-3B7B-4CBF-B7CF-DEA31FFF0081}">
      <dgm:prSet/>
      <dgm:spPr/>
      <dgm:t>
        <a:bodyPr/>
        <a:lstStyle/>
        <a:p>
          <a:endParaRPr lang="en-US"/>
        </a:p>
      </dgm:t>
    </dgm:pt>
    <dgm:pt modelId="{1D80E49D-B662-4675-A83A-6442BFFDB9D0}">
      <dgm:prSet phldrT="[Text]" custT="1"/>
      <dgm:spPr/>
      <dgm:t>
        <a:bodyPr/>
        <a:lstStyle/>
        <a:p>
          <a:r>
            <a:rPr lang="en-US" sz="2000" dirty="0" smtClean="0"/>
            <a:t>PIRLS</a:t>
          </a:r>
          <a:endParaRPr lang="en-US" sz="2000" dirty="0"/>
        </a:p>
      </dgm:t>
    </dgm:pt>
    <dgm:pt modelId="{F289AADC-5E6F-44BC-BB26-AAC7CDD767BF}" type="parTrans" cxnId="{A356DBC9-7554-49F2-A02F-65406254E323}">
      <dgm:prSet/>
      <dgm:spPr/>
      <dgm:t>
        <a:bodyPr/>
        <a:lstStyle/>
        <a:p>
          <a:endParaRPr lang="en-US"/>
        </a:p>
      </dgm:t>
    </dgm:pt>
    <dgm:pt modelId="{51E2574B-F49C-4968-BB49-7B135E42F779}" type="sibTrans" cxnId="{A356DBC9-7554-49F2-A02F-65406254E323}">
      <dgm:prSet/>
      <dgm:spPr/>
      <dgm:t>
        <a:bodyPr/>
        <a:lstStyle/>
        <a:p>
          <a:endParaRPr lang="en-US"/>
        </a:p>
      </dgm:t>
    </dgm:pt>
    <dgm:pt modelId="{7CD03C2B-3940-4BAA-BBBD-A608D395B96F}">
      <dgm:prSet phldrT="[Text]" custT="1"/>
      <dgm:spPr/>
      <dgm:t>
        <a:bodyPr/>
        <a:lstStyle/>
        <a:p>
          <a:r>
            <a:rPr lang="en-US" sz="2000" dirty="0" smtClean="0"/>
            <a:t>TIMSS</a:t>
          </a:r>
          <a:endParaRPr lang="en-US" sz="2000" dirty="0"/>
        </a:p>
      </dgm:t>
    </dgm:pt>
    <dgm:pt modelId="{6617449D-33C1-4C61-BFBC-D5D02024CFAC}" type="parTrans" cxnId="{2BC4146F-539C-4E34-B071-16A93119C57B}">
      <dgm:prSet/>
      <dgm:spPr/>
      <dgm:t>
        <a:bodyPr/>
        <a:lstStyle/>
        <a:p>
          <a:endParaRPr lang="en-US"/>
        </a:p>
      </dgm:t>
    </dgm:pt>
    <dgm:pt modelId="{D9FC9F9E-2092-4327-8D02-7A01221C3AE8}" type="sibTrans" cxnId="{2BC4146F-539C-4E34-B071-16A93119C57B}">
      <dgm:prSet/>
      <dgm:spPr/>
      <dgm:t>
        <a:bodyPr/>
        <a:lstStyle/>
        <a:p>
          <a:endParaRPr lang="en-US"/>
        </a:p>
      </dgm:t>
    </dgm:pt>
    <dgm:pt modelId="{009C1E97-8866-467E-A570-86AE6E8D81AF}">
      <dgm:prSet phldrT="[Text]" custT="1"/>
      <dgm:spPr>
        <a:ln>
          <a:prstDash val="dash"/>
        </a:ln>
      </dgm:spPr>
      <dgm:t>
        <a:bodyPr/>
        <a:lstStyle/>
        <a:p>
          <a:r>
            <a:rPr lang="en-US" sz="2000" dirty="0" smtClean="0"/>
            <a:t>STEP</a:t>
          </a:r>
          <a:endParaRPr lang="en-US" sz="2000" dirty="0"/>
        </a:p>
      </dgm:t>
    </dgm:pt>
    <dgm:pt modelId="{E374F0E6-AF4B-4B4A-9679-A708639BC443}" type="sibTrans" cxnId="{9F94373F-44FD-4B1F-BF38-C7CCB7F86AC0}">
      <dgm:prSet/>
      <dgm:spPr/>
      <dgm:t>
        <a:bodyPr/>
        <a:lstStyle/>
        <a:p>
          <a:endParaRPr lang="en-US" sz="2000"/>
        </a:p>
      </dgm:t>
    </dgm:pt>
    <dgm:pt modelId="{11C5C454-76E8-42D5-B738-1A5A17B4E618}" type="parTrans" cxnId="{9F94373F-44FD-4B1F-BF38-C7CCB7F86AC0}">
      <dgm:prSet/>
      <dgm:spPr/>
      <dgm:t>
        <a:bodyPr/>
        <a:lstStyle/>
        <a:p>
          <a:endParaRPr lang="en-US" sz="2000"/>
        </a:p>
      </dgm:t>
    </dgm:pt>
    <dgm:pt modelId="{87F6B9CE-D29A-4585-8C6B-BE0F04C5AC3D}" type="pres">
      <dgm:prSet presAssocID="{8A15FC2F-2848-4C39-A73B-45413EC4BEAC}" presName="hierChild1" presStyleCnt="0">
        <dgm:presLayoutVars>
          <dgm:orgChart val="1"/>
          <dgm:chPref val="1"/>
          <dgm:dir/>
          <dgm:animOne val="branch"/>
          <dgm:animLvl val="lvl"/>
          <dgm:resizeHandles/>
        </dgm:presLayoutVars>
      </dgm:prSet>
      <dgm:spPr/>
      <dgm:t>
        <a:bodyPr/>
        <a:lstStyle/>
        <a:p>
          <a:endParaRPr lang="en-US"/>
        </a:p>
      </dgm:t>
    </dgm:pt>
    <dgm:pt modelId="{BA5B793B-2BFD-41F9-ACFF-9AED825037A1}" type="pres">
      <dgm:prSet presAssocID="{FBAE2B9F-0AFE-45DA-BEC7-64DD3207D54B}" presName="hierRoot1" presStyleCnt="0">
        <dgm:presLayoutVars>
          <dgm:hierBranch val="init"/>
        </dgm:presLayoutVars>
      </dgm:prSet>
      <dgm:spPr/>
    </dgm:pt>
    <dgm:pt modelId="{4DC1BAFE-1E6A-4F77-B33E-0097362C5C17}" type="pres">
      <dgm:prSet presAssocID="{FBAE2B9F-0AFE-45DA-BEC7-64DD3207D54B}" presName="rootComposite1" presStyleCnt="0"/>
      <dgm:spPr/>
    </dgm:pt>
    <dgm:pt modelId="{F53456E8-F680-4A5F-AB0F-6F27664AFFAE}" type="pres">
      <dgm:prSet presAssocID="{FBAE2B9F-0AFE-45DA-BEC7-64DD3207D54B}" presName="rootText1" presStyleLbl="node0" presStyleIdx="0" presStyleCnt="1" custScaleX="292876" custScaleY="134867">
        <dgm:presLayoutVars>
          <dgm:chPref val="3"/>
        </dgm:presLayoutVars>
      </dgm:prSet>
      <dgm:spPr/>
      <dgm:t>
        <a:bodyPr/>
        <a:lstStyle/>
        <a:p>
          <a:endParaRPr lang="en-US"/>
        </a:p>
      </dgm:t>
    </dgm:pt>
    <dgm:pt modelId="{170A9BCF-05DB-4C68-862B-6753320CDF3C}" type="pres">
      <dgm:prSet presAssocID="{FBAE2B9F-0AFE-45DA-BEC7-64DD3207D54B}" presName="rootConnector1" presStyleLbl="node1" presStyleIdx="0" presStyleCnt="0"/>
      <dgm:spPr/>
      <dgm:t>
        <a:bodyPr/>
        <a:lstStyle/>
        <a:p>
          <a:endParaRPr lang="en-US"/>
        </a:p>
      </dgm:t>
    </dgm:pt>
    <dgm:pt modelId="{A8D3F093-BB71-4EEA-B6EF-1327F26BB46D}" type="pres">
      <dgm:prSet presAssocID="{FBAE2B9F-0AFE-45DA-BEC7-64DD3207D54B}" presName="hierChild2" presStyleCnt="0"/>
      <dgm:spPr/>
    </dgm:pt>
    <dgm:pt modelId="{1D3DD05C-DD54-4F4C-B5C1-325629EF744F}" type="pres">
      <dgm:prSet presAssocID="{DCB0FE18-3C1F-49B9-8282-D7E0D8656BD8}" presName="Name37" presStyleLbl="parChTrans1D2" presStyleIdx="0" presStyleCnt="2"/>
      <dgm:spPr/>
      <dgm:t>
        <a:bodyPr/>
        <a:lstStyle/>
        <a:p>
          <a:endParaRPr lang="en-US"/>
        </a:p>
      </dgm:t>
    </dgm:pt>
    <dgm:pt modelId="{B9AD1661-858E-4FD6-8A4D-0D64F20512D0}" type="pres">
      <dgm:prSet presAssocID="{F1653481-9130-41EB-859E-5573C8636B2F}" presName="hierRoot2" presStyleCnt="0">
        <dgm:presLayoutVars>
          <dgm:hierBranch val="init"/>
        </dgm:presLayoutVars>
      </dgm:prSet>
      <dgm:spPr/>
    </dgm:pt>
    <dgm:pt modelId="{ECEF24E2-0E77-4357-9757-39F70E831541}" type="pres">
      <dgm:prSet presAssocID="{F1653481-9130-41EB-859E-5573C8636B2F}" presName="rootComposite" presStyleCnt="0"/>
      <dgm:spPr/>
    </dgm:pt>
    <dgm:pt modelId="{C51FA4E1-7E4C-4130-9EA7-D54A395CB2EF}" type="pres">
      <dgm:prSet presAssocID="{F1653481-9130-41EB-859E-5573C8636B2F}" presName="rootText" presStyleLbl="node2" presStyleIdx="0" presStyleCnt="2" custScaleX="200895" custLinFactNeighborX="-61477" custLinFactNeighborY="27543">
        <dgm:presLayoutVars>
          <dgm:chPref val="3"/>
        </dgm:presLayoutVars>
      </dgm:prSet>
      <dgm:spPr/>
      <dgm:t>
        <a:bodyPr/>
        <a:lstStyle/>
        <a:p>
          <a:endParaRPr lang="en-US"/>
        </a:p>
      </dgm:t>
    </dgm:pt>
    <dgm:pt modelId="{F0B68FD6-5024-49D2-A26C-9CA4F28D67DF}" type="pres">
      <dgm:prSet presAssocID="{F1653481-9130-41EB-859E-5573C8636B2F}" presName="rootConnector" presStyleLbl="node2" presStyleIdx="0" presStyleCnt="2"/>
      <dgm:spPr/>
      <dgm:t>
        <a:bodyPr/>
        <a:lstStyle/>
        <a:p>
          <a:endParaRPr lang="en-US"/>
        </a:p>
      </dgm:t>
    </dgm:pt>
    <dgm:pt modelId="{2686FFB9-46B5-48C8-871A-63A18690C5C7}" type="pres">
      <dgm:prSet presAssocID="{F1653481-9130-41EB-859E-5573C8636B2F}" presName="hierChild4" presStyleCnt="0"/>
      <dgm:spPr/>
    </dgm:pt>
    <dgm:pt modelId="{27C66AA7-64BB-4D21-90B3-0A7E4D8896CC}" type="pres">
      <dgm:prSet presAssocID="{F289AADC-5E6F-44BC-BB26-AAC7CDD767BF}" presName="Name37" presStyleLbl="parChTrans1D3" presStyleIdx="0" presStyleCnt="7"/>
      <dgm:spPr/>
      <dgm:t>
        <a:bodyPr/>
        <a:lstStyle/>
        <a:p>
          <a:endParaRPr lang="en-US"/>
        </a:p>
      </dgm:t>
    </dgm:pt>
    <dgm:pt modelId="{95373F22-33DA-42E0-A293-375431C54D64}" type="pres">
      <dgm:prSet presAssocID="{1D80E49D-B662-4675-A83A-6442BFFDB9D0}" presName="hierRoot2" presStyleCnt="0">
        <dgm:presLayoutVars>
          <dgm:hierBranch val="init"/>
        </dgm:presLayoutVars>
      </dgm:prSet>
      <dgm:spPr/>
    </dgm:pt>
    <dgm:pt modelId="{E5E9037F-5093-4827-B6C0-F09C543C6F73}" type="pres">
      <dgm:prSet presAssocID="{1D80E49D-B662-4675-A83A-6442BFFDB9D0}" presName="rootComposite" presStyleCnt="0"/>
      <dgm:spPr/>
    </dgm:pt>
    <dgm:pt modelId="{B1BA9E47-6C81-4D42-8235-D944836466CC}" type="pres">
      <dgm:prSet presAssocID="{1D80E49D-B662-4675-A83A-6442BFFDB9D0}" presName="rootText" presStyleLbl="node3" presStyleIdx="0" presStyleCnt="7">
        <dgm:presLayoutVars>
          <dgm:chPref val="3"/>
        </dgm:presLayoutVars>
      </dgm:prSet>
      <dgm:spPr/>
      <dgm:t>
        <a:bodyPr/>
        <a:lstStyle/>
        <a:p>
          <a:endParaRPr lang="en-US"/>
        </a:p>
      </dgm:t>
    </dgm:pt>
    <dgm:pt modelId="{3FD2ACD9-CDA7-4498-94F0-8518F147A283}" type="pres">
      <dgm:prSet presAssocID="{1D80E49D-B662-4675-A83A-6442BFFDB9D0}" presName="rootConnector" presStyleLbl="node3" presStyleIdx="0" presStyleCnt="7"/>
      <dgm:spPr/>
      <dgm:t>
        <a:bodyPr/>
        <a:lstStyle/>
        <a:p>
          <a:endParaRPr lang="en-US"/>
        </a:p>
      </dgm:t>
    </dgm:pt>
    <dgm:pt modelId="{29DA56DF-5FFD-4F20-8424-1ABF4A41C9B0}" type="pres">
      <dgm:prSet presAssocID="{1D80E49D-B662-4675-A83A-6442BFFDB9D0}" presName="hierChild4" presStyleCnt="0"/>
      <dgm:spPr/>
    </dgm:pt>
    <dgm:pt modelId="{3A9685BD-89AF-4ACA-90E7-0D5CEE4C52DC}" type="pres">
      <dgm:prSet presAssocID="{1D80E49D-B662-4675-A83A-6442BFFDB9D0}" presName="hierChild5" presStyleCnt="0"/>
      <dgm:spPr/>
    </dgm:pt>
    <dgm:pt modelId="{F243A5B4-631B-4C19-8553-11B60D05F4BF}" type="pres">
      <dgm:prSet presAssocID="{6617449D-33C1-4C61-BFBC-D5D02024CFAC}" presName="Name37" presStyleLbl="parChTrans1D3" presStyleIdx="1" presStyleCnt="7"/>
      <dgm:spPr/>
      <dgm:t>
        <a:bodyPr/>
        <a:lstStyle/>
        <a:p>
          <a:endParaRPr lang="en-US"/>
        </a:p>
      </dgm:t>
    </dgm:pt>
    <dgm:pt modelId="{8D3F80BB-1148-489B-93F4-2AF0BBAE5C24}" type="pres">
      <dgm:prSet presAssocID="{7CD03C2B-3940-4BAA-BBBD-A608D395B96F}" presName="hierRoot2" presStyleCnt="0">
        <dgm:presLayoutVars>
          <dgm:hierBranch val="init"/>
        </dgm:presLayoutVars>
      </dgm:prSet>
      <dgm:spPr/>
    </dgm:pt>
    <dgm:pt modelId="{4A6D9C38-2315-4182-948E-A4866BAEA681}" type="pres">
      <dgm:prSet presAssocID="{7CD03C2B-3940-4BAA-BBBD-A608D395B96F}" presName="rootComposite" presStyleCnt="0"/>
      <dgm:spPr/>
    </dgm:pt>
    <dgm:pt modelId="{74ADA8A4-083A-4802-BE44-33C163EB3DBE}" type="pres">
      <dgm:prSet presAssocID="{7CD03C2B-3940-4BAA-BBBD-A608D395B96F}" presName="rootText" presStyleLbl="node3" presStyleIdx="1" presStyleCnt="7">
        <dgm:presLayoutVars>
          <dgm:chPref val="3"/>
        </dgm:presLayoutVars>
      </dgm:prSet>
      <dgm:spPr/>
      <dgm:t>
        <a:bodyPr/>
        <a:lstStyle/>
        <a:p>
          <a:endParaRPr lang="en-US"/>
        </a:p>
      </dgm:t>
    </dgm:pt>
    <dgm:pt modelId="{049C72E9-365A-479A-A7A2-F78CAD1FAE25}" type="pres">
      <dgm:prSet presAssocID="{7CD03C2B-3940-4BAA-BBBD-A608D395B96F}" presName="rootConnector" presStyleLbl="node3" presStyleIdx="1" presStyleCnt="7"/>
      <dgm:spPr/>
      <dgm:t>
        <a:bodyPr/>
        <a:lstStyle/>
        <a:p>
          <a:endParaRPr lang="en-US"/>
        </a:p>
      </dgm:t>
    </dgm:pt>
    <dgm:pt modelId="{702D083E-011E-43B2-842D-419C964EE727}" type="pres">
      <dgm:prSet presAssocID="{7CD03C2B-3940-4BAA-BBBD-A608D395B96F}" presName="hierChild4" presStyleCnt="0"/>
      <dgm:spPr/>
    </dgm:pt>
    <dgm:pt modelId="{9729CF4C-DF2E-429F-87BC-64097CADF3D8}" type="pres">
      <dgm:prSet presAssocID="{7CD03C2B-3940-4BAA-BBBD-A608D395B96F}" presName="hierChild5" presStyleCnt="0"/>
      <dgm:spPr/>
    </dgm:pt>
    <dgm:pt modelId="{FAB2FB23-A265-432F-9A9A-A5E638849019}" type="pres">
      <dgm:prSet presAssocID="{C2853DD5-A996-448C-9A79-AE37B0D2607B}" presName="Name37" presStyleLbl="parChTrans1D3" presStyleIdx="2" presStyleCnt="7"/>
      <dgm:spPr/>
      <dgm:t>
        <a:bodyPr/>
        <a:lstStyle/>
        <a:p>
          <a:endParaRPr lang="en-US"/>
        </a:p>
      </dgm:t>
    </dgm:pt>
    <dgm:pt modelId="{26EDC280-16AA-4ABB-8182-8FB4D105CEF8}" type="pres">
      <dgm:prSet presAssocID="{F469EDDF-30ED-450D-A4ED-DF1DC87C8067}" presName="hierRoot2" presStyleCnt="0">
        <dgm:presLayoutVars>
          <dgm:hierBranch val="init"/>
        </dgm:presLayoutVars>
      </dgm:prSet>
      <dgm:spPr/>
    </dgm:pt>
    <dgm:pt modelId="{FD46CAB6-77AA-4269-9B93-4C425470C3DE}" type="pres">
      <dgm:prSet presAssocID="{F469EDDF-30ED-450D-A4ED-DF1DC87C8067}" presName="rootComposite" presStyleCnt="0"/>
      <dgm:spPr/>
    </dgm:pt>
    <dgm:pt modelId="{996308DE-ABF5-4DA8-9C95-6FD15BB0FC31}" type="pres">
      <dgm:prSet presAssocID="{F469EDDF-30ED-450D-A4ED-DF1DC87C8067}" presName="rootText" presStyleLbl="node3" presStyleIdx="2" presStyleCnt="7" custLinFactNeighborX="-2063" custLinFactNeighborY="26166">
        <dgm:presLayoutVars>
          <dgm:chPref val="3"/>
        </dgm:presLayoutVars>
      </dgm:prSet>
      <dgm:spPr/>
      <dgm:t>
        <a:bodyPr/>
        <a:lstStyle/>
        <a:p>
          <a:endParaRPr lang="en-US"/>
        </a:p>
      </dgm:t>
    </dgm:pt>
    <dgm:pt modelId="{406D7DB8-9FF6-43D1-A7E6-21DEF49B3C99}" type="pres">
      <dgm:prSet presAssocID="{F469EDDF-30ED-450D-A4ED-DF1DC87C8067}" presName="rootConnector" presStyleLbl="node3" presStyleIdx="2" presStyleCnt="7"/>
      <dgm:spPr/>
      <dgm:t>
        <a:bodyPr/>
        <a:lstStyle/>
        <a:p>
          <a:endParaRPr lang="en-US"/>
        </a:p>
      </dgm:t>
    </dgm:pt>
    <dgm:pt modelId="{32142AC2-801D-4E0B-89D5-E96E76D124F8}" type="pres">
      <dgm:prSet presAssocID="{F469EDDF-30ED-450D-A4ED-DF1DC87C8067}" presName="hierChild4" presStyleCnt="0"/>
      <dgm:spPr/>
    </dgm:pt>
    <dgm:pt modelId="{D5CB5F0A-B4D0-4728-9412-AD682501F9B7}" type="pres">
      <dgm:prSet presAssocID="{F469EDDF-30ED-450D-A4ED-DF1DC87C8067}" presName="hierChild5" presStyleCnt="0"/>
      <dgm:spPr/>
    </dgm:pt>
    <dgm:pt modelId="{E5D4B418-D9B6-4C3E-9DA5-49C2143BF6CD}" type="pres">
      <dgm:prSet presAssocID="{F1653481-9130-41EB-859E-5573C8636B2F}" presName="hierChild5" presStyleCnt="0"/>
      <dgm:spPr/>
    </dgm:pt>
    <dgm:pt modelId="{41AF9C94-B5F5-4486-994C-0CC2387CD70C}" type="pres">
      <dgm:prSet presAssocID="{CB8F0B07-D447-43DF-941B-02BBD6DBF1CB}" presName="Name37" presStyleLbl="parChTrans1D2" presStyleIdx="1" presStyleCnt="2"/>
      <dgm:spPr/>
      <dgm:t>
        <a:bodyPr/>
        <a:lstStyle/>
        <a:p>
          <a:endParaRPr lang="en-US"/>
        </a:p>
      </dgm:t>
    </dgm:pt>
    <dgm:pt modelId="{50D9C79E-8B07-4DF4-89BF-22B0200539AE}" type="pres">
      <dgm:prSet presAssocID="{AFBBEA6B-3768-4C06-8889-CE4315DA5085}" presName="hierRoot2" presStyleCnt="0">
        <dgm:presLayoutVars>
          <dgm:hierBranch val="init"/>
        </dgm:presLayoutVars>
      </dgm:prSet>
      <dgm:spPr/>
    </dgm:pt>
    <dgm:pt modelId="{87C28618-E2E0-42EC-943C-534A667DEB9D}" type="pres">
      <dgm:prSet presAssocID="{AFBBEA6B-3768-4C06-8889-CE4315DA5085}" presName="rootComposite" presStyleCnt="0"/>
      <dgm:spPr/>
    </dgm:pt>
    <dgm:pt modelId="{9C746C53-DB98-4455-A763-EA5F6E557962}" type="pres">
      <dgm:prSet presAssocID="{AFBBEA6B-3768-4C06-8889-CE4315DA5085}" presName="rootText" presStyleLbl="node2" presStyleIdx="1" presStyleCnt="2" custScaleX="102252" custLinFactNeighborX="74025" custLinFactNeighborY="29159">
        <dgm:presLayoutVars>
          <dgm:chPref val="3"/>
        </dgm:presLayoutVars>
      </dgm:prSet>
      <dgm:spPr/>
      <dgm:t>
        <a:bodyPr/>
        <a:lstStyle/>
        <a:p>
          <a:endParaRPr lang="en-US"/>
        </a:p>
      </dgm:t>
    </dgm:pt>
    <dgm:pt modelId="{F7C3C43A-A11B-44E5-9D48-897CE35CF1FB}" type="pres">
      <dgm:prSet presAssocID="{AFBBEA6B-3768-4C06-8889-CE4315DA5085}" presName="rootConnector" presStyleLbl="node2" presStyleIdx="1" presStyleCnt="2"/>
      <dgm:spPr/>
      <dgm:t>
        <a:bodyPr/>
        <a:lstStyle/>
        <a:p>
          <a:endParaRPr lang="en-US"/>
        </a:p>
      </dgm:t>
    </dgm:pt>
    <dgm:pt modelId="{D933BBCD-F4EF-4DD4-9A12-D09C8EB50079}" type="pres">
      <dgm:prSet presAssocID="{AFBBEA6B-3768-4C06-8889-CE4315DA5085}" presName="hierChild4" presStyleCnt="0"/>
      <dgm:spPr/>
    </dgm:pt>
    <dgm:pt modelId="{0820051B-80BD-4FF5-88C9-42FD5220DEDC}" type="pres">
      <dgm:prSet presAssocID="{B8E1B99E-AAE4-4FB9-AB54-4537A236FC5E}" presName="Name37" presStyleLbl="parChTrans1D3" presStyleIdx="3" presStyleCnt="7"/>
      <dgm:spPr/>
      <dgm:t>
        <a:bodyPr/>
        <a:lstStyle/>
        <a:p>
          <a:endParaRPr lang="en-US"/>
        </a:p>
      </dgm:t>
    </dgm:pt>
    <dgm:pt modelId="{33412568-F202-441C-AE8C-F208B0F892A9}" type="pres">
      <dgm:prSet presAssocID="{04E4BF75-73F1-46AE-8BAC-F67E53CF242B}" presName="hierRoot2" presStyleCnt="0">
        <dgm:presLayoutVars>
          <dgm:hierBranch val="init"/>
        </dgm:presLayoutVars>
      </dgm:prSet>
      <dgm:spPr/>
    </dgm:pt>
    <dgm:pt modelId="{64B1492C-9222-4A5F-AE2C-4D4D919D01B4}" type="pres">
      <dgm:prSet presAssocID="{04E4BF75-73F1-46AE-8BAC-F67E53CF242B}" presName="rootComposite" presStyleCnt="0"/>
      <dgm:spPr/>
    </dgm:pt>
    <dgm:pt modelId="{2C4D3312-C37E-44AD-8CBB-5AB43FEFABD8}" type="pres">
      <dgm:prSet presAssocID="{04E4BF75-73F1-46AE-8BAC-F67E53CF242B}" presName="rootText" presStyleLbl="node3" presStyleIdx="3" presStyleCnt="7" custScaleX="166166" custLinFactX="5391" custLinFactNeighborX="100000" custLinFactNeighborY="24945">
        <dgm:presLayoutVars>
          <dgm:chPref val="3"/>
        </dgm:presLayoutVars>
      </dgm:prSet>
      <dgm:spPr/>
      <dgm:t>
        <a:bodyPr/>
        <a:lstStyle/>
        <a:p>
          <a:endParaRPr lang="en-US"/>
        </a:p>
      </dgm:t>
    </dgm:pt>
    <dgm:pt modelId="{B701289F-D415-4E8D-A041-D9ED41DCF0E7}" type="pres">
      <dgm:prSet presAssocID="{04E4BF75-73F1-46AE-8BAC-F67E53CF242B}" presName="rootConnector" presStyleLbl="node3" presStyleIdx="3" presStyleCnt="7"/>
      <dgm:spPr/>
      <dgm:t>
        <a:bodyPr/>
        <a:lstStyle/>
        <a:p>
          <a:endParaRPr lang="en-US"/>
        </a:p>
      </dgm:t>
    </dgm:pt>
    <dgm:pt modelId="{A710354F-17A1-46A7-B549-5DD7A72A09A4}" type="pres">
      <dgm:prSet presAssocID="{04E4BF75-73F1-46AE-8BAC-F67E53CF242B}" presName="hierChild4" presStyleCnt="0"/>
      <dgm:spPr/>
    </dgm:pt>
    <dgm:pt modelId="{8141A360-DCE0-4EAD-86D9-19FD5E017905}" type="pres">
      <dgm:prSet presAssocID="{04E4BF75-73F1-46AE-8BAC-F67E53CF242B}" presName="hierChild5" presStyleCnt="0"/>
      <dgm:spPr/>
    </dgm:pt>
    <dgm:pt modelId="{6A34262F-7B3F-4460-9988-781BF12C5DED}" type="pres">
      <dgm:prSet presAssocID="{87D0DB03-66F8-471E-A262-5CD793B9F3BE}" presName="Name37" presStyleLbl="parChTrans1D3" presStyleIdx="4" presStyleCnt="7"/>
      <dgm:spPr/>
      <dgm:t>
        <a:bodyPr/>
        <a:lstStyle/>
        <a:p>
          <a:endParaRPr lang="en-US"/>
        </a:p>
      </dgm:t>
    </dgm:pt>
    <dgm:pt modelId="{79D4608E-C1DB-49B5-BED3-89FF4C95E886}" type="pres">
      <dgm:prSet presAssocID="{1451AD98-D9A0-4540-9E15-60AC7B6C606A}" presName="hierRoot2" presStyleCnt="0">
        <dgm:presLayoutVars>
          <dgm:hierBranch val="init"/>
        </dgm:presLayoutVars>
      </dgm:prSet>
      <dgm:spPr/>
    </dgm:pt>
    <dgm:pt modelId="{D98964B5-52B6-431B-B7C2-D537427437C5}" type="pres">
      <dgm:prSet presAssocID="{1451AD98-D9A0-4540-9E15-60AC7B6C606A}" presName="rootComposite" presStyleCnt="0"/>
      <dgm:spPr/>
    </dgm:pt>
    <dgm:pt modelId="{B98F0460-ACA4-4C7C-9C5D-AA4B3CAC1B69}" type="pres">
      <dgm:prSet presAssocID="{1451AD98-D9A0-4540-9E15-60AC7B6C606A}" presName="rootText" presStyleLbl="node3" presStyleIdx="4" presStyleCnt="7" custScaleX="165088" custLinFactX="8298" custLinFactNeighborX="100000" custLinFactNeighborY="21719">
        <dgm:presLayoutVars>
          <dgm:chPref val="3"/>
        </dgm:presLayoutVars>
      </dgm:prSet>
      <dgm:spPr/>
      <dgm:t>
        <a:bodyPr/>
        <a:lstStyle/>
        <a:p>
          <a:endParaRPr lang="en-US"/>
        </a:p>
      </dgm:t>
    </dgm:pt>
    <dgm:pt modelId="{93DEB6A6-88B9-4CDF-B4FD-943C12950507}" type="pres">
      <dgm:prSet presAssocID="{1451AD98-D9A0-4540-9E15-60AC7B6C606A}" presName="rootConnector" presStyleLbl="node3" presStyleIdx="4" presStyleCnt="7"/>
      <dgm:spPr/>
      <dgm:t>
        <a:bodyPr/>
        <a:lstStyle/>
        <a:p>
          <a:endParaRPr lang="en-US"/>
        </a:p>
      </dgm:t>
    </dgm:pt>
    <dgm:pt modelId="{EDFD52E0-94D6-4602-ABE1-0CD381B1CA5A}" type="pres">
      <dgm:prSet presAssocID="{1451AD98-D9A0-4540-9E15-60AC7B6C606A}" presName="hierChild4" presStyleCnt="0"/>
      <dgm:spPr/>
    </dgm:pt>
    <dgm:pt modelId="{AD64909D-6F45-44C9-AEE5-CE722AF02D6F}" type="pres">
      <dgm:prSet presAssocID="{1451AD98-D9A0-4540-9E15-60AC7B6C606A}" presName="hierChild5" presStyleCnt="0"/>
      <dgm:spPr/>
    </dgm:pt>
    <dgm:pt modelId="{DF07BA08-4255-4970-9C12-AEB8525F3087}" type="pres">
      <dgm:prSet presAssocID="{5FE64ACA-3BFB-44C9-A059-3429E5A6F58B}" presName="Name37" presStyleLbl="parChTrans1D3" presStyleIdx="5" presStyleCnt="7"/>
      <dgm:spPr/>
      <dgm:t>
        <a:bodyPr/>
        <a:lstStyle/>
        <a:p>
          <a:endParaRPr lang="en-US"/>
        </a:p>
      </dgm:t>
    </dgm:pt>
    <dgm:pt modelId="{94050BFB-6340-4EE0-A2B7-CDB117D73A32}" type="pres">
      <dgm:prSet presAssocID="{E2B81E20-AD2A-4A5A-898E-B525B493D631}" presName="hierRoot2" presStyleCnt="0">
        <dgm:presLayoutVars>
          <dgm:hierBranch val="init"/>
        </dgm:presLayoutVars>
      </dgm:prSet>
      <dgm:spPr/>
    </dgm:pt>
    <dgm:pt modelId="{46D285F8-D48E-425A-9F1A-5FB20DCBC5CB}" type="pres">
      <dgm:prSet presAssocID="{E2B81E20-AD2A-4A5A-898E-B525B493D631}" presName="rootComposite" presStyleCnt="0"/>
      <dgm:spPr/>
    </dgm:pt>
    <dgm:pt modelId="{EC1C6AB4-8D45-4219-850B-26C5E28DD803}" type="pres">
      <dgm:prSet presAssocID="{E2B81E20-AD2A-4A5A-898E-B525B493D631}" presName="rootText" presStyleLbl="node3" presStyleIdx="5" presStyleCnt="7" custScaleX="165088" custLinFactX="8298" custLinFactNeighborX="100000" custLinFactNeighborY="9894">
        <dgm:presLayoutVars>
          <dgm:chPref val="3"/>
        </dgm:presLayoutVars>
      </dgm:prSet>
      <dgm:spPr/>
      <dgm:t>
        <a:bodyPr/>
        <a:lstStyle/>
        <a:p>
          <a:endParaRPr lang="en-US"/>
        </a:p>
      </dgm:t>
    </dgm:pt>
    <dgm:pt modelId="{069072E7-995D-444B-AECE-E575CF983F1B}" type="pres">
      <dgm:prSet presAssocID="{E2B81E20-AD2A-4A5A-898E-B525B493D631}" presName="rootConnector" presStyleLbl="node3" presStyleIdx="5" presStyleCnt="7"/>
      <dgm:spPr/>
      <dgm:t>
        <a:bodyPr/>
        <a:lstStyle/>
        <a:p>
          <a:endParaRPr lang="en-US"/>
        </a:p>
      </dgm:t>
    </dgm:pt>
    <dgm:pt modelId="{6EA58220-D40A-4290-8D84-5073168F64EA}" type="pres">
      <dgm:prSet presAssocID="{E2B81E20-AD2A-4A5A-898E-B525B493D631}" presName="hierChild4" presStyleCnt="0"/>
      <dgm:spPr/>
    </dgm:pt>
    <dgm:pt modelId="{B8770FBE-9E6E-4623-9638-A51F2122BC56}" type="pres">
      <dgm:prSet presAssocID="{E2B81E20-AD2A-4A5A-898E-B525B493D631}" presName="hierChild5" presStyleCnt="0"/>
      <dgm:spPr/>
    </dgm:pt>
    <dgm:pt modelId="{A4B8CC7B-31B8-4E33-BCEF-9ACDF1AC8D18}" type="pres">
      <dgm:prSet presAssocID="{11C5C454-76E8-42D5-B738-1A5A17B4E618}" presName="Name37" presStyleLbl="parChTrans1D3" presStyleIdx="6" presStyleCnt="7"/>
      <dgm:spPr/>
      <dgm:t>
        <a:bodyPr/>
        <a:lstStyle/>
        <a:p>
          <a:endParaRPr lang="en-US"/>
        </a:p>
      </dgm:t>
    </dgm:pt>
    <dgm:pt modelId="{7ADE110E-0B25-4CBA-A6E7-9D2EBCF747FC}" type="pres">
      <dgm:prSet presAssocID="{009C1E97-8866-467E-A570-86AE6E8D81AF}" presName="hierRoot2" presStyleCnt="0">
        <dgm:presLayoutVars>
          <dgm:hierBranch val="init"/>
        </dgm:presLayoutVars>
      </dgm:prSet>
      <dgm:spPr/>
    </dgm:pt>
    <dgm:pt modelId="{2D54293D-5BD4-4D31-9CA5-66D8870D3C43}" type="pres">
      <dgm:prSet presAssocID="{009C1E97-8866-467E-A570-86AE6E8D81AF}" presName="rootComposite" presStyleCnt="0"/>
      <dgm:spPr/>
    </dgm:pt>
    <dgm:pt modelId="{2421A384-AAB6-4E5B-9013-D0CE785B0CF6}" type="pres">
      <dgm:prSet presAssocID="{009C1E97-8866-467E-A570-86AE6E8D81AF}" presName="rootText" presStyleLbl="node3" presStyleIdx="6" presStyleCnt="7" custScaleX="163252" custLinFactX="6389" custLinFactNeighborX="100000" custLinFactNeighborY="10777">
        <dgm:presLayoutVars>
          <dgm:chPref val="3"/>
        </dgm:presLayoutVars>
      </dgm:prSet>
      <dgm:spPr/>
      <dgm:t>
        <a:bodyPr/>
        <a:lstStyle/>
        <a:p>
          <a:endParaRPr lang="en-US"/>
        </a:p>
      </dgm:t>
    </dgm:pt>
    <dgm:pt modelId="{9A310EDA-B628-43BE-93A7-7248707659E6}" type="pres">
      <dgm:prSet presAssocID="{009C1E97-8866-467E-A570-86AE6E8D81AF}" presName="rootConnector" presStyleLbl="node3" presStyleIdx="6" presStyleCnt="7"/>
      <dgm:spPr/>
      <dgm:t>
        <a:bodyPr/>
        <a:lstStyle/>
        <a:p>
          <a:endParaRPr lang="en-US"/>
        </a:p>
      </dgm:t>
    </dgm:pt>
    <dgm:pt modelId="{32AD51CC-D75D-45A4-99B5-4A4DA42E10FB}" type="pres">
      <dgm:prSet presAssocID="{009C1E97-8866-467E-A570-86AE6E8D81AF}" presName="hierChild4" presStyleCnt="0"/>
      <dgm:spPr/>
    </dgm:pt>
    <dgm:pt modelId="{A6A63203-1102-4ECC-AB95-D42CECF15DF5}" type="pres">
      <dgm:prSet presAssocID="{009C1E97-8866-467E-A570-86AE6E8D81AF}" presName="hierChild5" presStyleCnt="0"/>
      <dgm:spPr/>
    </dgm:pt>
    <dgm:pt modelId="{F5E68AFB-1974-44C2-A652-91CCB805CA99}" type="pres">
      <dgm:prSet presAssocID="{AFBBEA6B-3768-4C06-8889-CE4315DA5085}" presName="hierChild5" presStyleCnt="0"/>
      <dgm:spPr/>
    </dgm:pt>
    <dgm:pt modelId="{7C0701D9-4F5D-4A21-B9AB-B4458C19BA9C}" type="pres">
      <dgm:prSet presAssocID="{FBAE2B9F-0AFE-45DA-BEC7-64DD3207D54B}" presName="hierChild3" presStyleCnt="0"/>
      <dgm:spPr/>
    </dgm:pt>
  </dgm:ptLst>
  <dgm:cxnLst>
    <dgm:cxn modelId="{D74BBD66-395B-4371-AECD-96F705406043}" type="presOf" srcId="{DCB0FE18-3C1F-49B9-8282-D7E0D8656BD8}" destId="{1D3DD05C-DD54-4F4C-B5C1-325629EF744F}" srcOrd="0" destOrd="0" presId="urn:microsoft.com/office/officeart/2005/8/layout/orgChart1"/>
    <dgm:cxn modelId="{702DCCD8-E8CA-4AE4-B9CB-EAC22FB9DF44}" srcId="{8A15FC2F-2848-4C39-A73B-45413EC4BEAC}" destId="{FBAE2B9F-0AFE-45DA-BEC7-64DD3207D54B}" srcOrd="0" destOrd="0" parTransId="{DBF64417-D57C-418F-AD0F-D480227BE946}" sibTransId="{50D5BD96-08A6-40ED-AA87-0BFCC6CFB614}"/>
    <dgm:cxn modelId="{B1B62CA3-DB13-4491-BB10-25B3DE90AC32}" srcId="{AFBBEA6B-3768-4C06-8889-CE4315DA5085}" destId="{1451AD98-D9A0-4540-9E15-60AC7B6C606A}" srcOrd="1" destOrd="0" parTransId="{87D0DB03-66F8-471E-A262-5CD793B9F3BE}" sibTransId="{D9A0065C-CE61-4E13-B25B-9D6C07D67151}"/>
    <dgm:cxn modelId="{A60AC46D-764D-4895-9EE2-1E9C498C78FD}" type="presOf" srcId="{87D0DB03-66F8-471E-A262-5CD793B9F3BE}" destId="{6A34262F-7B3F-4460-9988-781BF12C5DED}" srcOrd="0" destOrd="0" presId="urn:microsoft.com/office/officeart/2005/8/layout/orgChart1"/>
    <dgm:cxn modelId="{C4441AF2-6E1D-4105-AEB5-114EA1E88A6A}" type="presOf" srcId="{04E4BF75-73F1-46AE-8BAC-F67E53CF242B}" destId="{2C4D3312-C37E-44AD-8CBB-5AB43FEFABD8}" srcOrd="0" destOrd="0" presId="urn:microsoft.com/office/officeart/2005/8/layout/orgChart1"/>
    <dgm:cxn modelId="{FD9FA1B4-771F-4745-924A-B38BB710D6B6}" type="presOf" srcId="{F289AADC-5E6F-44BC-BB26-AAC7CDD767BF}" destId="{27C66AA7-64BB-4D21-90B3-0A7E4D8896CC}" srcOrd="0" destOrd="0" presId="urn:microsoft.com/office/officeart/2005/8/layout/orgChart1"/>
    <dgm:cxn modelId="{53659BE6-75A1-4D0E-AF53-6A04D4E9708C}" type="presOf" srcId="{009C1E97-8866-467E-A570-86AE6E8D81AF}" destId="{9A310EDA-B628-43BE-93A7-7248707659E6}" srcOrd="1" destOrd="0" presId="urn:microsoft.com/office/officeart/2005/8/layout/orgChart1"/>
    <dgm:cxn modelId="{75E1F2BD-9C17-4CFC-935B-094287178CF2}" type="presOf" srcId="{E2B81E20-AD2A-4A5A-898E-B525B493D631}" destId="{EC1C6AB4-8D45-4219-850B-26C5E28DD803}" srcOrd="0" destOrd="0" presId="urn:microsoft.com/office/officeart/2005/8/layout/orgChart1"/>
    <dgm:cxn modelId="{0FD3E258-CF66-4452-A04C-EE1E1C9415FB}" type="presOf" srcId="{7CD03C2B-3940-4BAA-BBBD-A608D395B96F}" destId="{049C72E9-365A-479A-A7A2-F78CAD1FAE25}" srcOrd="1" destOrd="0" presId="urn:microsoft.com/office/officeart/2005/8/layout/orgChart1"/>
    <dgm:cxn modelId="{88CB9D6F-28ED-4810-B672-8BAC68196A83}" type="presOf" srcId="{1D80E49D-B662-4675-A83A-6442BFFDB9D0}" destId="{B1BA9E47-6C81-4D42-8235-D944836466CC}" srcOrd="0" destOrd="0" presId="urn:microsoft.com/office/officeart/2005/8/layout/orgChart1"/>
    <dgm:cxn modelId="{CC88A38A-D268-4398-B85D-19F86BE5D2B5}" srcId="{FBAE2B9F-0AFE-45DA-BEC7-64DD3207D54B}" destId="{F1653481-9130-41EB-859E-5573C8636B2F}" srcOrd="0" destOrd="0" parTransId="{DCB0FE18-3C1F-49B9-8282-D7E0D8656BD8}" sibTransId="{DF488154-1404-4191-9C98-09B42965F73E}"/>
    <dgm:cxn modelId="{41E3BB58-7446-4925-B54C-7DAB1AC4BF4D}" type="presOf" srcId="{7CD03C2B-3940-4BAA-BBBD-A608D395B96F}" destId="{74ADA8A4-083A-4802-BE44-33C163EB3DBE}" srcOrd="0" destOrd="0" presId="urn:microsoft.com/office/officeart/2005/8/layout/orgChart1"/>
    <dgm:cxn modelId="{B52360E6-65AB-4D0E-879B-EB3147856BC7}" type="presOf" srcId="{009C1E97-8866-467E-A570-86AE6E8D81AF}" destId="{2421A384-AAB6-4E5B-9013-D0CE785B0CF6}" srcOrd="0" destOrd="0" presId="urn:microsoft.com/office/officeart/2005/8/layout/orgChart1"/>
    <dgm:cxn modelId="{ECC13AB3-64D2-4927-9D40-5D57C6C33575}" type="presOf" srcId="{F1653481-9130-41EB-859E-5573C8636B2F}" destId="{C51FA4E1-7E4C-4130-9EA7-D54A395CB2EF}" srcOrd="0" destOrd="0" presId="urn:microsoft.com/office/officeart/2005/8/layout/orgChart1"/>
    <dgm:cxn modelId="{E6A26F2D-3B8C-4ACC-BDAF-B93310CA2F84}" type="presOf" srcId="{1451AD98-D9A0-4540-9E15-60AC7B6C606A}" destId="{93DEB6A6-88B9-4CDF-B4FD-943C12950507}" srcOrd="1" destOrd="0" presId="urn:microsoft.com/office/officeart/2005/8/layout/orgChart1"/>
    <dgm:cxn modelId="{CA9D3226-3B7B-4CBF-B7CF-DEA31FFF0081}" srcId="{AFBBEA6B-3768-4C06-8889-CE4315DA5085}" destId="{E2B81E20-AD2A-4A5A-898E-B525B493D631}" srcOrd="2" destOrd="0" parTransId="{5FE64ACA-3BFB-44C9-A059-3429E5A6F58B}" sibTransId="{82BD329A-1433-466C-ACE7-53072E14F899}"/>
    <dgm:cxn modelId="{EE06EC64-5B03-48F0-8290-712471C3DE88}" type="presOf" srcId="{11C5C454-76E8-42D5-B738-1A5A17B4E618}" destId="{A4B8CC7B-31B8-4E33-BCEF-9ACDF1AC8D18}" srcOrd="0" destOrd="0" presId="urn:microsoft.com/office/officeart/2005/8/layout/orgChart1"/>
    <dgm:cxn modelId="{F33A7DEE-2C6D-4F98-BA49-49BC619A8BE2}" type="presOf" srcId="{FBAE2B9F-0AFE-45DA-BEC7-64DD3207D54B}" destId="{170A9BCF-05DB-4C68-862B-6753320CDF3C}" srcOrd="1" destOrd="0" presId="urn:microsoft.com/office/officeart/2005/8/layout/orgChart1"/>
    <dgm:cxn modelId="{2A9F6305-4706-445A-93A6-CF08D1AE6884}" type="presOf" srcId="{B8E1B99E-AAE4-4FB9-AB54-4537A236FC5E}" destId="{0820051B-80BD-4FF5-88C9-42FD5220DEDC}" srcOrd="0" destOrd="0" presId="urn:microsoft.com/office/officeart/2005/8/layout/orgChart1"/>
    <dgm:cxn modelId="{089DD9B4-13CE-46D3-8315-206D6260464C}" type="presOf" srcId="{F469EDDF-30ED-450D-A4ED-DF1DC87C8067}" destId="{996308DE-ABF5-4DA8-9C95-6FD15BB0FC31}" srcOrd="0" destOrd="0" presId="urn:microsoft.com/office/officeart/2005/8/layout/orgChart1"/>
    <dgm:cxn modelId="{6DDD17EC-F2D0-44EF-AEDA-D7E74BBCFAAF}" srcId="{F1653481-9130-41EB-859E-5573C8636B2F}" destId="{F469EDDF-30ED-450D-A4ED-DF1DC87C8067}" srcOrd="2" destOrd="0" parTransId="{C2853DD5-A996-448C-9A79-AE37B0D2607B}" sibTransId="{39C704E0-7397-4318-958F-FEBF90CAFA79}"/>
    <dgm:cxn modelId="{2995E737-C042-4737-8C0C-C4CA2BEFF51A}" type="presOf" srcId="{AFBBEA6B-3768-4C06-8889-CE4315DA5085}" destId="{9C746C53-DB98-4455-A763-EA5F6E557962}" srcOrd="0" destOrd="0" presId="urn:microsoft.com/office/officeart/2005/8/layout/orgChart1"/>
    <dgm:cxn modelId="{9F94373F-44FD-4B1F-BF38-C7CCB7F86AC0}" srcId="{AFBBEA6B-3768-4C06-8889-CE4315DA5085}" destId="{009C1E97-8866-467E-A570-86AE6E8D81AF}" srcOrd="3" destOrd="0" parTransId="{11C5C454-76E8-42D5-B738-1A5A17B4E618}" sibTransId="{E374F0E6-AF4B-4B4A-9679-A708639BC443}"/>
    <dgm:cxn modelId="{215B32DE-0951-4D0C-B36A-0CF3B73D89C6}" type="presOf" srcId="{FBAE2B9F-0AFE-45DA-BEC7-64DD3207D54B}" destId="{F53456E8-F680-4A5F-AB0F-6F27664AFFAE}" srcOrd="0" destOrd="0" presId="urn:microsoft.com/office/officeart/2005/8/layout/orgChart1"/>
    <dgm:cxn modelId="{3AB60DF0-640D-44A7-90A6-21EAB2D563E1}" type="presOf" srcId="{E2B81E20-AD2A-4A5A-898E-B525B493D631}" destId="{069072E7-995D-444B-AECE-E575CF983F1B}" srcOrd="1" destOrd="0" presId="urn:microsoft.com/office/officeart/2005/8/layout/orgChart1"/>
    <dgm:cxn modelId="{E468C85A-2C44-43F7-BBC5-8A103D6241ED}" type="presOf" srcId="{F469EDDF-30ED-450D-A4ED-DF1DC87C8067}" destId="{406D7DB8-9FF6-43D1-A7E6-21DEF49B3C99}" srcOrd="1" destOrd="0" presId="urn:microsoft.com/office/officeart/2005/8/layout/orgChart1"/>
    <dgm:cxn modelId="{A356DBC9-7554-49F2-A02F-65406254E323}" srcId="{F1653481-9130-41EB-859E-5573C8636B2F}" destId="{1D80E49D-B662-4675-A83A-6442BFFDB9D0}" srcOrd="0" destOrd="0" parTransId="{F289AADC-5E6F-44BC-BB26-AAC7CDD767BF}" sibTransId="{51E2574B-F49C-4968-BB49-7B135E42F779}"/>
    <dgm:cxn modelId="{6B593E0B-8E2C-42C8-A5E0-967A513E9806}" type="presOf" srcId="{6617449D-33C1-4C61-BFBC-D5D02024CFAC}" destId="{F243A5B4-631B-4C19-8553-11B60D05F4BF}" srcOrd="0" destOrd="0" presId="urn:microsoft.com/office/officeart/2005/8/layout/orgChart1"/>
    <dgm:cxn modelId="{861BC1BB-BF58-404A-BCA0-0D12AE05BA33}" type="presOf" srcId="{1451AD98-D9A0-4540-9E15-60AC7B6C606A}" destId="{B98F0460-ACA4-4C7C-9C5D-AA4B3CAC1B69}" srcOrd="0" destOrd="0" presId="urn:microsoft.com/office/officeart/2005/8/layout/orgChart1"/>
    <dgm:cxn modelId="{12D72089-E53E-4B37-8C4B-0A0B65C7CB5D}" type="presOf" srcId="{F1653481-9130-41EB-859E-5573C8636B2F}" destId="{F0B68FD6-5024-49D2-A26C-9CA4F28D67DF}" srcOrd="1" destOrd="0" presId="urn:microsoft.com/office/officeart/2005/8/layout/orgChart1"/>
    <dgm:cxn modelId="{B6BB4064-E25B-4904-BF35-6D0483FF0AB8}" type="presOf" srcId="{5FE64ACA-3BFB-44C9-A059-3429E5A6F58B}" destId="{DF07BA08-4255-4970-9C12-AEB8525F3087}" srcOrd="0" destOrd="0" presId="urn:microsoft.com/office/officeart/2005/8/layout/orgChart1"/>
    <dgm:cxn modelId="{54062DB2-6601-42D7-9EB9-88D51F873314}" type="presOf" srcId="{AFBBEA6B-3768-4C06-8889-CE4315DA5085}" destId="{F7C3C43A-A11B-44E5-9D48-897CE35CF1FB}" srcOrd="1" destOrd="0" presId="urn:microsoft.com/office/officeart/2005/8/layout/orgChart1"/>
    <dgm:cxn modelId="{5304ECE0-A84B-45CF-BF7C-2052DF763E03}" type="presOf" srcId="{C2853DD5-A996-448C-9A79-AE37B0D2607B}" destId="{FAB2FB23-A265-432F-9A9A-A5E638849019}" srcOrd="0" destOrd="0" presId="urn:microsoft.com/office/officeart/2005/8/layout/orgChart1"/>
    <dgm:cxn modelId="{2BC4146F-539C-4E34-B071-16A93119C57B}" srcId="{F1653481-9130-41EB-859E-5573C8636B2F}" destId="{7CD03C2B-3940-4BAA-BBBD-A608D395B96F}" srcOrd="1" destOrd="0" parTransId="{6617449D-33C1-4C61-BFBC-D5D02024CFAC}" sibTransId="{D9FC9F9E-2092-4327-8D02-7A01221C3AE8}"/>
    <dgm:cxn modelId="{A5E5D145-E4BA-4620-95D8-6E86C0E5C9D0}" srcId="{FBAE2B9F-0AFE-45DA-BEC7-64DD3207D54B}" destId="{AFBBEA6B-3768-4C06-8889-CE4315DA5085}" srcOrd="1" destOrd="0" parTransId="{CB8F0B07-D447-43DF-941B-02BBD6DBF1CB}" sibTransId="{B7D137A6-CB1D-4B5A-B59F-0BAC17B94A36}"/>
    <dgm:cxn modelId="{7AE4A28A-41A2-4692-9109-A571A3E345FE}" srcId="{AFBBEA6B-3768-4C06-8889-CE4315DA5085}" destId="{04E4BF75-73F1-46AE-8BAC-F67E53CF242B}" srcOrd="0" destOrd="0" parTransId="{B8E1B99E-AAE4-4FB9-AB54-4537A236FC5E}" sibTransId="{8BB023D6-ADE3-4191-893C-BA356C293F55}"/>
    <dgm:cxn modelId="{E0E71085-68D8-4881-ACC9-61DA5C89FB71}" type="presOf" srcId="{8A15FC2F-2848-4C39-A73B-45413EC4BEAC}" destId="{87F6B9CE-D29A-4585-8C6B-BE0F04C5AC3D}" srcOrd="0" destOrd="0" presId="urn:microsoft.com/office/officeart/2005/8/layout/orgChart1"/>
    <dgm:cxn modelId="{41F1E5E7-B7E8-45D3-9565-F558B4F1ECFC}" type="presOf" srcId="{CB8F0B07-D447-43DF-941B-02BBD6DBF1CB}" destId="{41AF9C94-B5F5-4486-994C-0CC2387CD70C}" srcOrd="0" destOrd="0" presId="urn:microsoft.com/office/officeart/2005/8/layout/orgChart1"/>
    <dgm:cxn modelId="{AE25C85D-D465-4133-BFB8-907D42BAAE82}" type="presOf" srcId="{1D80E49D-B662-4675-A83A-6442BFFDB9D0}" destId="{3FD2ACD9-CDA7-4498-94F0-8518F147A283}" srcOrd="1" destOrd="0" presId="urn:microsoft.com/office/officeart/2005/8/layout/orgChart1"/>
    <dgm:cxn modelId="{D3882758-62AF-45E0-831B-9D78827ED9DC}" type="presOf" srcId="{04E4BF75-73F1-46AE-8BAC-F67E53CF242B}" destId="{B701289F-D415-4E8D-A041-D9ED41DCF0E7}" srcOrd="1" destOrd="0" presId="urn:microsoft.com/office/officeart/2005/8/layout/orgChart1"/>
    <dgm:cxn modelId="{B484001F-A29A-4FFB-BB4E-CE74A1F1644A}" type="presParOf" srcId="{87F6B9CE-D29A-4585-8C6B-BE0F04C5AC3D}" destId="{BA5B793B-2BFD-41F9-ACFF-9AED825037A1}" srcOrd="0" destOrd="0" presId="urn:microsoft.com/office/officeart/2005/8/layout/orgChart1"/>
    <dgm:cxn modelId="{71D92E23-FAB5-4452-991E-F502B3DD5F33}" type="presParOf" srcId="{BA5B793B-2BFD-41F9-ACFF-9AED825037A1}" destId="{4DC1BAFE-1E6A-4F77-B33E-0097362C5C17}" srcOrd="0" destOrd="0" presId="urn:microsoft.com/office/officeart/2005/8/layout/orgChart1"/>
    <dgm:cxn modelId="{89A6A7C3-ACBA-419E-875A-A62D726D2C16}" type="presParOf" srcId="{4DC1BAFE-1E6A-4F77-B33E-0097362C5C17}" destId="{F53456E8-F680-4A5F-AB0F-6F27664AFFAE}" srcOrd="0" destOrd="0" presId="urn:microsoft.com/office/officeart/2005/8/layout/orgChart1"/>
    <dgm:cxn modelId="{2E1C06D5-46DD-481F-BCCF-0B118B1EE59B}" type="presParOf" srcId="{4DC1BAFE-1E6A-4F77-B33E-0097362C5C17}" destId="{170A9BCF-05DB-4C68-862B-6753320CDF3C}" srcOrd="1" destOrd="0" presId="urn:microsoft.com/office/officeart/2005/8/layout/orgChart1"/>
    <dgm:cxn modelId="{A0AED056-AA64-4A51-8695-EB4D08C596CA}" type="presParOf" srcId="{BA5B793B-2BFD-41F9-ACFF-9AED825037A1}" destId="{A8D3F093-BB71-4EEA-B6EF-1327F26BB46D}" srcOrd="1" destOrd="0" presId="urn:microsoft.com/office/officeart/2005/8/layout/orgChart1"/>
    <dgm:cxn modelId="{28B31F3A-A0C5-4EFA-B34F-BBF3EE92A779}" type="presParOf" srcId="{A8D3F093-BB71-4EEA-B6EF-1327F26BB46D}" destId="{1D3DD05C-DD54-4F4C-B5C1-325629EF744F}" srcOrd="0" destOrd="0" presId="urn:microsoft.com/office/officeart/2005/8/layout/orgChart1"/>
    <dgm:cxn modelId="{D948C5D5-94F0-438A-9B19-7C41E2B0A914}" type="presParOf" srcId="{A8D3F093-BB71-4EEA-B6EF-1327F26BB46D}" destId="{B9AD1661-858E-4FD6-8A4D-0D64F20512D0}" srcOrd="1" destOrd="0" presId="urn:microsoft.com/office/officeart/2005/8/layout/orgChart1"/>
    <dgm:cxn modelId="{54F1C0CF-964D-45D2-8502-128A34CA400A}" type="presParOf" srcId="{B9AD1661-858E-4FD6-8A4D-0D64F20512D0}" destId="{ECEF24E2-0E77-4357-9757-39F70E831541}" srcOrd="0" destOrd="0" presId="urn:microsoft.com/office/officeart/2005/8/layout/orgChart1"/>
    <dgm:cxn modelId="{1893D714-F6CE-4020-9CB4-6369461398D6}" type="presParOf" srcId="{ECEF24E2-0E77-4357-9757-39F70E831541}" destId="{C51FA4E1-7E4C-4130-9EA7-D54A395CB2EF}" srcOrd="0" destOrd="0" presId="urn:microsoft.com/office/officeart/2005/8/layout/orgChart1"/>
    <dgm:cxn modelId="{CAF5D34C-F65D-4114-B88D-0F6015ABB5E3}" type="presParOf" srcId="{ECEF24E2-0E77-4357-9757-39F70E831541}" destId="{F0B68FD6-5024-49D2-A26C-9CA4F28D67DF}" srcOrd="1" destOrd="0" presId="urn:microsoft.com/office/officeart/2005/8/layout/orgChart1"/>
    <dgm:cxn modelId="{791E2486-F0B8-45AF-A355-2861A49CE3EC}" type="presParOf" srcId="{B9AD1661-858E-4FD6-8A4D-0D64F20512D0}" destId="{2686FFB9-46B5-48C8-871A-63A18690C5C7}" srcOrd="1" destOrd="0" presId="urn:microsoft.com/office/officeart/2005/8/layout/orgChart1"/>
    <dgm:cxn modelId="{5342C54C-EDA5-4FC2-A57C-8913A49E8C96}" type="presParOf" srcId="{2686FFB9-46B5-48C8-871A-63A18690C5C7}" destId="{27C66AA7-64BB-4D21-90B3-0A7E4D8896CC}" srcOrd="0" destOrd="0" presId="urn:microsoft.com/office/officeart/2005/8/layout/orgChart1"/>
    <dgm:cxn modelId="{04FD60D9-369F-4BC3-B003-C4E0154113B0}" type="presParOf" srcId="{2686FFB9-46B5-48C8-871A-63A18690C5C7}" destId="{95373F22-33DA-42E0-A293-375431C54D64}" srcOrd="1" destOrd="0" presId="urn:microsoft.com/office/officeart/2005/8/layout/orgChart1"/>
    <dgm:cxn modelId="{CC330409-7F7A-4FE3-9D29-92739AFD333A}" type="presParOf" srcId="{95373F22-33DA-42E0-A293-375431C54D64}" destId="{E5E9037F-5093-4827-B6C0-F09C543C6F73}" srcOrd="0" destOrd="0" presId="urn:microsoft.com/office/officeart/2005/8/layout/orgChart1"/>
    <dgm:cxn modelId="{81BDD3C1-576C-409B-8000-E5625A6419FB}" type="presParOf" srcId="{E5E9037F-5093-4827-B6C0-F09C543C6F73}" destId="{B1BA9E47-6C81-4D42-8235-D944836466CC}" srcOrd="0" destOrd="0" presId="urn:microsoft.com/office/officeart/2005/8/layout/orgChart1"/>
    <dgm:cxn modelId="{8CE57AEA-FD98-4920-A1CE-CFEC2C760F28}" type="presParOf" srcId="{E5E9037F-5093-4827-B6C0-F09C543C6F73}" destId="{3FD2ACD9-CDA7-4498-94F0-8518F147A283}" srcOrd="1" destOrd="0" presId="urn:microsoft.com/office/officeart/2005/8/layout/orgChart1"/>
    <dgm:cxn modelId="{1A284BBA-00E7-447D-8324-AE5B5AAC4957}" type="presParOf" srcId="{95373F22-33DA-42E0-A293-375431C54D64}" destId="{29DA56DF-5FFD-4F20-8424-1ABF4A41C9B0}" srcOrd="1" destOrd="0" presId="urn:microsoft.com/office/officeart/2005/8/layout/orgChart1"/>
    <dgm:cxn modelId="{EFE80CDD-0096-4A4D-9B9C-4B2866E6B400}" type="presParOf" srcId="{95373F22-33DA-42E0-A293-375431C54D64}" destId="{3A9685BD-89AF-4ACA-90E7-0D5CEE4C52DC}" srcOrd="2" destOrd="0" presId="urn:microsoft.com/office/officeart/2005/8/layout/orgChart1"/>
    <dgm:cxn modelId="{0C4E2B5A-1FA0-4DCD-BE11-8053E834260D}" type="presParOf" srcId="{2686FFB9-46B5-48C8-871A-63A18690C5C7}" destId="{F243A5B4-631B-4C19-8553-11B60D05F4BF}" srcOrd="2" destOrd="0" presId="urn:microsoft.com/office/officeart/2005/8/layout/orgChart1"/>
    <dgm:cxn modelId="{5F2A202D-182E-4788-8659-CDDEF499072E}" type="presParOf" srcId="{2686FFB9-46B5-48C8-871A-63A18690C5C7}" destId="{8D3F80BB-1148-489B-93F4-2AF0BBAE5C24}" srcOrd="3" destOrd="0" presId="urn:microsoft.com/office/officeart/2005/8/layout/orgChart1"/>
    <dgm:cxn modelId="{4B95E4CA-64EE-49AD-B80F-BD899F8920A1}" type="presParOf" srcId="{8D3F80BB-1148-489B-93F4-2AF0BBAE5C24}" destId="{4A6D9C38-2315-4182-948E-A4866BAEA681}" srcOrd="0" destOrd="0" presId="urn:microsoft.com/office/officeart/2005/8/layout/orgChart1"/>
    <dgm:cxn modelId="{9D4EA9F8-E4B4-4D17-9695-D0EFB2DC4560}" type="presParOf" srcId="{4A6D9C38-2315-4182-948E-A4866BAEA681}" destId="{74ADA8A4-083A-4802-BE44-33C163EB3DBE}" srcOrd="0" destOrd="0" presId="urn:microsoft.com/office/officeart/2005/8/layout/orgChart1"/>
    <dgm:cxn modelId="{5435F5BF-FA6A-4FB7-8F88-939F9EDA5EB6}" type="presParOf" srcId="{4A6D9C38-2315-4182-948E-A4866BAEA681}" destId="{049C72E9-365A-479A-A7A2-F78CAD1FAE25}" srcOrd="1" destOrd="0" presId="urn:microsoft.com/office/officeart/2005/8/layout/orgChart1"/>
    <dgm:cxn modelId="{33333D9D-1D68-4EDA-A056-FE72B5CD60D8}" type="presParOf" srcId="{8D3F80BB-1148-489B-93F4-2AF0BBAE5C24}" destId="{702D083E-011E-43B2-842D-419C964EE727}" srcOrd="1" destOrd="0" presId="urn:microsoft.com/office/officeart/2005/8/layout/orgChart1"/>
    <dgm:cxn modelId="{04E8FE82-3FCE-4A56-97B8-2452A2884F96}" type="presParOf" srcId="{8D3F80BB-1148-489B-93F4-2AF0BBAE5C24}" destId="{9729CF4C-DF2E-429F-87BC-64097CADF3D8}" srcOrd="2" destOrd="0" presId="urn:microsoft.com/office/officeart/2005/8/layout/orgChart1"/>
    <dgm:cxn modelId="{A1D30743-F8B3-448D-B0C2-6FE3DDDB2E7B}" type="presParOf" srcId="{2686FFB9-46B5-48C8-871A-63A18690C5C7}" destId="{FAB2FB23-A265-432F-9A9A-A5E638849019}" srcOrd="4" destOrd="0" presId="urn:microsoft.com/office/officeart/2005/8/layout/orgChart1"/>
    <dgm:cxn modelId="{9B24BF4B-C859-482A-B9CA-890530FC0EF9}" type="presParOf" srcId="{2686FFB9-46B5-48C8-871A-63A18690C5C7}" destId="{26EDC280-16AA-4ABB-8182-8FB4D105CEF8}" srcOrd="5" destOrd="0" presId="urn:microsoft.com/office/officeart/2005/8/layout/orgChart1"/>
    <dgm:cxn modelId="{F46514B4-1273-402A-865E-7985C751E9DA}" type="presParOf" srcId="{26EDC280-16AA-4ABB-8182-8FB4D105CEF8}" destId="{FD46CAB6-77AA-4269-9B93-4C425470C3DE}" srcOrd="0" destOrd="0" presId="urn:microsoft.com/office/officeart/2005/8/layout/orgChart1"/>
    <dgm:cxn modelId="{4DBA1440-BB73-4DEA-A34E-9FDE2ED12F9B}" type="presParOf" srcId="{FD46CAB6-77AA-4269-9B93-4C425470C3DE}" destId="{996308DE-ABF5-4DA8-9C95-6FD15BB0FC31}" srcOrd="0" destOrd="0" presId="urn:microsoft.com/office/officeart/2005/8/layout/orgChart1"/>
    <dgm:cxn modelId="{150899BB-7BE2-4C20-A11C-656654FE61F6}" type="presParOf" srcId="{FD46CAB6-77AA-4269-9B93-4C425470C3DE}" destId="{406D7DB8-9FF6-43D1-A7E6-21DEF49B3C99}" srcOrd="1" destOrd="0" presId="urn:microsoft.com/office/officeart/2005/8/layout/orgChart1"/>
    <dgm:cxn modelId="{8A33DAAC-12AB-4B8B-A1D4-D2020973DB29}" type="presParOf" srcId="{26EDC280-16AA-4ABB-8182-8FB4D105CEF8}" destId="{32142AC2-801D-4E0B-89D5-E96E76D124F8}" srcOrd="1" destOrd="0" presId="urn:microsoft.com/office/officeart/2005/8/layout/orgChart1"/>
    <dgm:cxn modelId="{6B49FFF3-6F31-4539-AEDD-C6008D568A86}" type="presParOf" srcId="{26EDC280-16AA-4ABB-8182-8FB4D105CEF8}" destId="{D5CB5F0A-B4D0-4728-9412-AD682501F9B7}" srcOrd="2" destOrd="0" presId="urn:microsoft.com/office/officeart/2005/8/layout/orgChart1"/>
    <dgm:cxn modelId="{65584874-2A47-45B7-9142-21EAE0684A3A}" type="presParOf" srcId="{B9AD1661-858E-4FD6-8A4D-0D64F20512D0}" destId="{E5D4B418-D9B6-4C3E-9DA5-49C2143BF6CD}" srcOrd="2" destOrd="0" presId="urn:microsoft.com/office/officeart/2005/8/layout/orgChart1"/>
    <dgm:cxn modelId="{0395F5FD-DFCA-432B-B42B-8507CF484E39}" type="presParOf" srcId="{A8D3F093-BB71-4EEA-B6EF-1327F26BB46D}" destId="{41AF9C94-B5F5-4486-994C-0CC2387CD70C}" srcOrd="2" destOrd="0" presId="urn:microsoft.com/office/officeart/2005/8/layout/orgChart1"/>
    <dgm:cxn modelId="{06008271-5F2D-4740-856A-49EF16AFE57B}" type="presParOf" srcId="{A8D3F093-BB71-4EEA-B6EF-1327F26BB46D}" destId="{50D9C79E-8B07-4DF4-89BF-22B0200539AE}" srcOrd="3" destOrd="0" presId="urn:microsoft.com/office/officeart/2005/8/layout/orgChart1"/>
    <dgm:cxn modelId="{ED21C5B8-3C4F-48EB-B503-8F6614FC6B25}" type="presParOf" srcId="{50D9C79E-8B07-4DF4-89BF-22B0200539AE}" destId="{87C28618-E2E0-42EC-943C-534A667DEB9D}" srcOrd="0" destOrd="0" presId="urn:microsoft.com/office/officeart/2005/8/layout/orgChart1"/>
    <dgm:cxn modelId="{923070C4-7402-491A-890D-73F8F5257A30}" type="presParOf" srcId="{87C28618-E2E0-42EC-943C-534A667DEB9D}" destId="{9C746C53-DB98-4455-A763-EA5F6E557962}" srcOrd="0" destOrd="0" presId="urn:microsoft.com/office/officeart/2005/8/layout/orgChart1"/>
    <dgm:cxn modelId="{6A168CEC-4828-40C5-BE7A-4173118B1385}" type="presParOf" srcId="{87C28618-E2E0-42EC-943C-534A667DEB9D}" destId="{F7C3C43A-A11B-44E5-9D48-897CE35CF1FB}" srcOrd="1" destOrd="0" presId="urn:microsoft.com/office/officeart/2005/8/layout/orgChart1"/>
    <dgm:cxn modelId="{28AED80F-6607-4EDF-BFDF-2DA36B1E5B63}" type="presParOf" srcId="{50D9C79E-8B07-4DF4-89BF-22B0200539AE}" destId="{D933BBCD-F4EF-4DD4-9A12-D09C8EB50079}" srcOrd="1" destOrd="0" presId="urn:microsoft.com/office/officeart/2005/8/layout/orgChart1"/>
    <dgm:cxn modelId="{953BD111-845F-48F3-B12F-B7119ADA2A58}" type="presParOf" srcId="{D933BBCD-F4EF-4DD4-9A12-D09C8EB50079}" destId="{0820051B-80BD-4FF5-88C9-42FD5220DEDC}" srcOrd="0" destOrd="0" presId="urn:microsoft.com/office/officeart/2005/8/layout/orgChart1"/>
    <dgm:cxn modelId="{8B4DE7D8-3821-45D9-AE69-EFC0A05FFDAA}" type="presParOf" srcId="{D933BBCD-F4EF-4DD4-9A12-D09C8EB50079}" destId="{33412568-F202-441C-AE8C-F208B0F892A9}" srcOrd="1" destOrd="0" presId="urn:microsoft.com/office/officeart/2005/8/layout/orgChart1"/>
    <dgm:cxn modelId="{20D075EF-2BD3-484D-B6BE-18FE577052EF}" type="presParOf" srcId="{33412568-F202-441C-AE8C-F208B0F892A9}" destId="{64B1492C-9222-4A5F-AE2C-4D4D919D01B4}" srcOrd="0" destOrd="0" presId="urn:microsoft.com/office/officeart/2005/8/layout/orgChart1"/>
    <dgm:cxn modelId="{EB79A922-F851-43E5-A2CA-10B9C32F2CA2}" type="presParOf" srcId="{64B1492C-9222-4A5F-AE2C-4D4D919D01B4}" destId="{2C4D3312-C37E-44AD-8CBB-5AB43FEFABD8}" srcOrd="0" destOrd="0" presId="urn:microsoft.com/office/officeart/2005/8/layout/orgChart1"/>
    <dgm:cxn modelId="{CF02A486-21B8-4B68-8C33-5248E14E61E2}" type="presParOf" srcId="{64B1492C-9222-4A5F-AE2C-4D4D919D01B4}" destId="{B701289F-D415-4E8D-A041-D9ED41DCF0E7}" srcOrd="1" destOrd="0" presId="urn:microsoft.com/office/officeart/2005/8/layout/orgChart1"/>
    <dgm:cxn modelId="{B9E55DD6-9E78-4212-9113-FD63245BC060}" type="presParOf" srcId="{33412568-F202-441C-AE8C-F208B0F892A9}" destId="{A710354F-17A1-46A7-B549-5DD7A72A09A4}" srcOrd="1" destOrd="0" presId="urn:microsoft.com/office/officeart/2005/8/layout/orgChart1"/>
    <dgm:cxn modelId="{C2A2DFE3-3E59-4F72-B398-A470F94F9749}" type="presParOf" srcId="{33412568-F202-441C-AE8C-F208B0F892A9}" destId="{8141A360-DCE0-4EAD-86D9-19FD5E017905}" srcOrd="2" destOrd="0" presId="urn:microsoft.com/office/officeart/2005/8/layout/orgChart1"/>
    <dgm:cxn modelId="{C426B46E-2EEE-495C-8F31-C750D85252DC}" type="presParOf" srcId="{D933BBCD-F4EF-4DD4-9A12-D09C8EB50079}" destId="{6A34262F-7B3F-4460-9988-781BF12C5DED}" srcOrd="2" destOrd="0" presId="urn:microsoft.com/office/officeart/2005/8/layout/orgChart1"/>
    <dgm:cxn modelId="{04B5C5C4-A4FF-408E-AC5F-8521F67BFF24}" type="presParOf" srcId="{D933BBCD-F4EF-4DD4-9A12-D09C8EB50079}" destId="{79D4608E-C1DB-49B5-BED3-89FF4C95E886}" srcOrd="3" destOrd="0" presId="urn:microsoft.com/office/officeart/2005/8/layout/orgChart1"/>
    <dgm:cxn modelId="{BDA6635D-9141-4744-8E14-B2550FF9AE43}" type="presParOf" srcId="{79D4608E-C1DB-49B5-BED3-89FF4C95E886}" destId="{D98964B5-52B6-431B-B7C2-D537427437C5}" srcOrd="0" destOrd="0" presId="urn:microsoft.com/office/officeart/2005/8/layout/orgChart1"/>
    <dgm:cxn modelId="{A33A83A7-FBE6-46D5-BCF4-ED282077E553}" type="presParOf" srcId="{D98964B5-52B6-431B-B7C2-D537427437C5}" destId="{B98F0460-ACA4-4C7C-9C5D-AA4B3CAC1B69}" srcOrd="0" destOrd="0" presId="urn:microsoft.com/office/officeart/2005/8/layout/orgChart1"/>
    <dgm:cxn modelId="{80C09766-C563-448F-97CC-8B8F335566B8}" type="presParOf" srcId="{D98964B5-52B6-431B-B7C2-D537427437C5}" destId="{93DEB6A6-88B9-4CDF-B4FD-943C12950507}" srcOrd="1" destOrd="0" presId="urn:microsoft.com/office/officeart/2005/8/layout/orgChart1"/>
    <dgm:cxn modelId="{02F8DAF5-3D38-4D55-9D9E-C719E97BFF76}" type="presParOf" srcId="{79D4608E-C1DB-49B5-BED3-89FF4C95E886}" destId="{EDFD52E0-94D6-4602-ABE1-0CD381B1CA5A}" srcOrd="1" destOrd="0" presId="urn:microsoft.com/office/officeart/2005/8/layout/orgChart1"/>
    <dgm:cxn modelId="{9CFE4C66-5F15-4F76-B22D-2E5E77ABC96F}" type="presParOf" srcId="{79D4608E-C1DB-49B5-BED3-89FF4C95E886}" destId="{AD64909D-6F45-44C9-AEE5-CE722AF02D6F}" srcOrd="2" destOrd="0" presId="urn:microsoft.com/office/officeart/2005/8/layout/orgChart1"/>
    <dgm:cxn modelId="{D5F23F0F-74C6-464F-8B37-B7F5A0B57285}" type="presParOf" srcId="{D933BBCD-F4EF-4DD4-9A12-D09C8EB50079}" destId="{DF07BA08-4255-4970-9C12-AEB8525F3087}" srcOrd="4" destOrd="0" presId="urn:microsoft.com/office/officeart/2005/8/layout/orgChart1"/>
    <dgm:cxn modelId="{A5E4DB7C-8CEC-476D-86E2-DF26D8EA5EB6}" type="presParOf" srcId="{D933BBCD-F4EF-4DD4-9A12-D09C8EB50079}" destId="{94050BFB-6340-4EE0-A2B7-CDB117D73A32}" srcOrd="5" destOrd="0" presId="urn:microsoft.com/office/officeart/2005/8/layout/orgChart1"/>
    <dgm:cxn modelId="{8A04039D-440F-4F96-93AD-B98E69AFDBBE}" type="presParOf" srcId="{94050BFB-6340-4EE0-A2B7-CDB117D73A32}" destId="{46D285F8-D48E-425A-9F1A-5FB20DCBC5CB}" srcOrd="0" destOrd="0" presId="urn:microsoft.com/office/officeart/2005/8/layout/orgChart1"/>
    <dgm:cxn modelId="{A27C1772-4074-47B7-B70B-8093A8D9846C}" type="presParOf" srcId="{46D285F8-D48E-425A-9F1A-5FB20DCBC5CB}" destId="{EC1C6AB4-8D45-4219-850B-26C5E28DD803}" srcOrd="0" destOrd="0" presId="urn:microsoft.com/office/officeart/2005/8/layout/orgChart1"/>
    <dgm:cxn modelId="{1CBF5C82-D62E-4A3A-A95F-989875C5172A}" type="presParOf" srcId="{46D285F8-D48E-425A-9F1A-5FB20DCBC5CB}" destId="{069072E7-995D-444B-AECE-E575CF983F1B}" srcOrd="1" destOrd="0" presId="urn:microsoft.com/office/officeart/2005/8/layout/orgChart1"/>
    <dgm:cxn modelId="{ABD6E6D6-3BD9-4D6B-9E16-6EF52FE1785F}" type="presParOf" srcId="{94050BFB-6340-4EE0-A2B7-CDB117D73A32}" destId="{6EA58220-D40A-4290-8D84-5073168F64EA}" srcOrd="1" destOrd="0" presId="urn:microsoft.com/office/officeart/2005/8/layout/orgChart1"/>
    <dgm:cxn modelId="{896A8C4B-349C-42F1-8281-89CE32526613}" type="presParOf" srcId="{94050BFB-6340-4EE0-A2B7-CDB117D73A32}" destId="{B8770FBE-9E6E-4623-9638-A51F2122BC56}" srcOrd="2" destOrd="0" presId="urn:microsoft.com/office/officeart/2005/8/layout/orgChart1"/>
    <dgm:cxn modelId="{7A517943-96A0-4ED5-8B9F-F44D9EA64F7D}" type="presParOf" srcId="{D933BBCD-F4EF-4DD4-9A12-D09C8EB50079}" destId="{A4B8CC7B-31B8-4E33-BCEF-9ACDF1AC8D18}" srcOrd="6" destOrd="0" presId="urn:microsoft.com/office/officeart/2005/8/layout/orgChart1"/>
    <dgm:cxn modelId="{A3974CA9-90D1-4E41-82F1-773C12756EA3}" type="presParOf" srcId="{D933BBCD-F4EF-4DD4-9A12-D09C8EB50079}" destId="{7ADE110E-0B25-4CBA-A6E7-9D2EBCF747FC}" srcOrd="7" destOrd="0" presId="urn:microsoft.com/office/officeart/2005/8/layout/orgChart1"/>
    <dgm:cxn modelId="{0D479AC7-40FE-4363-88F3-1B6CC62D0AFB}" type="presParOf" srcId="{7ADE110E-0B25-4CBA-A6E7-9D2EBCF747FC}" destId="{2D54293D-5BD4-4D31-9CA5-66D8870D3C43}" srcOrd="0" destOrd="0" presId="urn:microsoft.com/office/officeart/2005/8/layout/orgChart1"/>
    <dgm:cxn modelId="{543D366A-44EC-432E-A0F6-4904898B3614}" type="presParOf" srcId="{2D54293D-5BD4-4D31-9CA5-66D8870D3C43}" destId="{2421A384-AAB6-4E5B-9013-D0CE785B0CF6}" srcOrd="0" destOrd="0" presId="urn:microsoft.com/office/officeart/2005/8/layout/orgChart1"/>
    <dgm:cxn modelId="{BFA556CA-7342-4AFB-B57F-F2E6CE618197}" type="presParOf" srcId="{2D54293D-5BD4-4D31-9CA5-66D8870D3C43}" destId="{9A310EDA-B628-43BE-93A7-7248707659E6}" srcOrd="1" destOrd="0" presId="urn:microsoft.com/office/officeart/2005/8/layout/orgChart1"/>
    <dgm:cxn modelId="{B12F5AFF-8628-4A24-A866-740E425913CF}" type="presParOf" srcId="{7ADE110E-0B25-4CBA-A6E7-9D2EBCF747FC}" destId="{32AD51CC-D75D-45A4-99B5-4A4DA42E10FB}" srcOrd="1" destOrd="0" presId="urn:microsoft.com/office/officeart/2005/8/layout/orgChart1"/>
    <dgm:cxn modelId="{A252A78B-A9A4-4836-96A3-A63AA0AD5C34}" type="presParOf" srcId="{7ADE110E-0B25-4CBA-A6E7-9D2EBCF747FC}" destId="{A6A63203-1102-4ECC-AB95-D42CECF15DF5}" srcOrd="2" destOrd="0" presId="urn:microsoft.com/office/officeart/2005/8/layout/orgChart1"/>
    <dgm:cxn modelId="{6E522BF1-15CF-421F-A695-722F2A552FEC}" type="presParOf" srcId="{50D9C79E-8B07-4DF4-89BF-22B0200539AE}" destId="{F5E68AFB-1974-44C2-A652-91CCB805CA99}" srcOrd="2" destOrd="0" presId="urn:microsoft.com/office/officeart/2005/8/layout/orgChart1"/>
    <dgm:cxn modelId="{21068DD0-7969-4A19-B49E-140942B54C32}" type="presParOf" srcId="{BA5B793B-2BFD-41F9-ACFF-9AED825037A1}" destId="{7C0701D9-4F5D-4A21-B9AB-B4458C19BA9C}"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4B8CC7B-31B8-4E33-BCEF-9ACDF1AC8D18}">
      <dsp:nvSpPr>
        <dsp:cNvPr id="0" name=""/>
        <dsp:cNvSpPr/>
      </dsp:nvSpPr>
      <dsp:spPr>
        <a:xfrm>
          <a:off x="5349662" y="1784887"/>
          <a:ext cx="556413" cy="2851101"/>
        </a:xfrm>
        <a:custGeom>
          <a:avLst/>
          <a:gdLst/>
          <a:ahLst/>
          <a:cxnLst/>
          <a:rect l="0" t="0" r="0" b="0"/>
          <a:pathLst>
            <a:path>
              <a:moveTo>
                <a:pt x="0" y="0"/>
              </a:moveTo>
              <a:lnTo>
                <a:pt x="0" y="2851101"/>
              </a:lnTo>
              <a:lnTo>
                <a:pt x="556413" y="285110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07BA08-4255-4970-9C12-AEB8525F3087}">
      <dsp:nvSpPr>
        <dsp:cNvPr id="0" name=""/>
        <dsp:cNvSpPr/>
      </dsp:nvSpPr>
      <dsp:spPr>
        <a:xfrm>
          <a:off x="5349662" y="1784887"/>
          <a:ext cx="578680" cy="2080550"/>
        </a:xfrm>
        <a:custGeom>
          <a:avLst/>
          <a:gdLst/>
          <a:ahLst/>
          <a:cxnLst/>
          <a:rect l="0" t="0" r="0" b="0"/>
          <a:pathLst>
            <a:path>
              <a:moveTo>
                <a:pt x="0" y="0"/>
              </a:moveTo>
              <a:lnTo>
                <a:pt x="0" y="2080550"/>
              </a:lnTo>
              <a:lnTo>
                <a:pt x="578680" y="208055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34262F-7B3F-4460-9988-781BF12C5DED}">
      <dsp:nvSpPr>
        <dsp:cNvPr id="0" name=""/>
        <dsp:cNvSpPr/>
      </dsp:nvSpPr>
      <dsp:spPr>
        <a:xfrm>
          <a:off x="5349662" y="1784887"/>
          <a:ext cx="578680" cy="1321343"/>
        </a:xfrm>
        <a:custGeom>
          <a:avLst/>
          <a:gdLst/>
          <a:ahLst/>
          <a:cxnLst/>
          <a:rect l="0" t="0" r="0" b="0"/>
          <a:pathLst>
            <a:path>
              <a:moveTo>
                <a:pt x="0" y="0"/>
              </a:moveTo>
              <a:lnTo>
                <a:pt x="0" y="1321343"/>
              </a:lnTo>
              <a:lnTo>
                <a:pt x="578680" y="132134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20051B-80BD-4FF5-88C9-42FD5220DEDC}">
      <dsp:nvSpPr>
        <dsp:cNvPr id="0" name=""/>
        <dsp:cNvSpPr/>
      </dsp:nvSpPr>
      <dsp:spPr>
        <a:xfrm>
          <a:off x="5349662" y="1784887"/>
          <a:ext cx="544772" cy="511985"/>
        </a:xfrm>
        <a:custGeom>
          <a:avLst/>
          <a:gdLst/>
          <a:ahLst/>
          <a:cxnLst/>
          <a:rect l="0" t="0" r="0" b="0"/>
          <a:pathLst>
            <a:path>
              <a:moveTo>
                <a:pt x="0" y="0"/>
              </a:moveTo>
              <a:lnTo>
                <a:pt x="0" y="511985"/>
              </a:lnTo>
              <a:lnTo>
                <a:pt x="544772" y="51198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1AF9C94-B5F5-4486-994C-0CC2387CD70C}">
      <dsp:nvSpPr>
        <dsp:cNvPr id="0" name=""/>
        <dsp:cNvSpPr/>
      </dsp:nvSpPr>
      <dsp:spPr>
        <a:xfrm>
          <a:off x="3669152" y="786654"/>
          <a:ext cx="2157594" cy="415013"/>
        </a:xfrm>
        <a:custGeom>
          <a:avLst/>
          <a:gdLst/>
          <a:ahLst/>
          <a:cxnLst/>
          <a:rect l="0" t="0" r="0" b="0"/>
          <a:pathLst>
            <a:path>
              <a:moveTo>
                <a:pt x="0" y="0"/>
              </a:moveTo>
              <a:lnTo>
                <a:pt x="0" y="292537"/>
              </a:lnTo>
              <a:lnTo>
                <a:pt x="2157594" y="292537"/>
              </a:lnTo>
              <a:lnTo>
                <a:pt x="2157594" y="41501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AB2FB23-A265-432F-9A9A-A5E638849019}">
      <dsp:nvSpPr>
        <dsp:cNvPr id="0" name=""/>
        <dsp:cNvSpPr/>
      </dsp:nvSpPr>
      <dsp:spPr>
        <a:xfrm>
          <a:off x="1295900" y="1775463"/>
          <a:ext cx="1044526" cy="2184877"/>
        </a:xfrm>
        <a:custGeom>
          <a:avLst/>
          <a:gdLst/>
          <a:ahLst/>
          <a:cxnLst/>
          <a:rect l="0" t="0" r="0" b="0"/>
          <a:pathLst>
            <a:path>
              <a:moveTo>
                <a:pt x="0" y="0"/>
              </a:moveTo>
              <a:lnTo>
                <a:pt x="0" y="2184877"/>
              </a:lnTo>
              <a:lnTo>
                <a:pt x="1044526" y="21848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243A5B4-631B-4C19-8553-11B60D05F4BF}">
      <dsp:nvSpPr>
        <dsp:cNvPr id="0" name=""/>
        <dsp:cNvSpPr/>
      </dsp:nvSpPr>
      <dsp:spPr>
        <a:xfrm>
          <a:off x="1295900" y="1775463"/>
          <a:ext cx="1068590" cy="1204098"/>
        </a:xfrm>
        <a:custGeom>
          <a:avLst/>
          <a:gdLst/>
          <a:ahLst/>
          <a:cxnLst/>
          <a:rect l="0" t="0" r="0" b="0"/>
          <a:pathLst>
            <a:path>
              <a:moveTo>
                <a:pt x="0" y="0"/>
              </a:moveTo>
              <a:lnTo>
                <a:pt x="0" y="1204098"/>
              </a:lnTo>
              <a:lnTo>
                <a:pt x="1068590" y="120409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7C66AA7-64BB-4D21-90B3-0A7E4D8896CC}">
      <dsp:nvSpPr>
        <dsp:cNvPr id="0" name=""/>
        <dsp:cNvSpPr/>
      </dsp:nvSpPr>
      <dsp:spPr>
        <a:xfrm>
          <a:off x="1295900" y="1775463"/>
          <a:ext cx="1068590" cy="375926"/>
        </a:xfrm>
        <a:custGeom>
          <a:avLst/>
          <a:gdLst/>
          <a:ahLst/>
          <a:cxnLst/>
          <a:rect l="0" t="0" r="0" b="0"/>
          <a:pathLst>
            <a:path>
              <a:moveTo>
                <a:pt x="0" y="0"/>
              </a:moveTo>
              <a:lnTo>
                <a:pt x="0" y="375926"/>
              </a:lnTo>
              <a:lnTo>
                <a:pt x="1068590" y="37592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3DD05C-DD54-4F4C-B5C1-325629EF744F}">
      <dsp:nvSpPr>
        <dsp:cNvPr id="0" name=""/>
        <dsp:cNvSpPr/>
      </dsp:nvSpPr>
      <dsp:spPr>
        <a:xfrm>
          <a:off x="2233228" y="786654"/>
          <a:ext cx="1435923" cy="405588"/>
        </a:xfrm>
        <a:custGeom>
          <a:avLst/>
          <a:gdLst/>
          <a:ahLst/>
          <a:cxnLst/>
          <a:rect l="0" t="0" r="0" b="0"/>
          <a:pathLst>
            <a:path>
              <a:moveTo>
                <a:pt x="1435923" y="0"/>
              </a:moveTo>
              <a:lnTo>
                <a:pt x="1435923" y="283112"/>
              </a:lnTo>
              <a:lnTo>
                <a:pt x="0" y="283112"/>
              </a:lnTo>
              <a:lnTo>
                <a:pt x="0" y="40558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53456E8-F680-4A5F-AB0F-6F27664AFFAE}">
      <dsp:nvSpPr>
        <dsp:cNvPr id="0" name=""/>
        <dsp:cNvSpPr/>
      </dsp:nvSpPr>
      <dsp:spPr>
        <a:xfrm>
          <a:off x="1961040" y="82"/>
          <a:ext cx="3416224" cy="78657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Large-Scale International Surveys</a:t>
          </a:r>
          <a:endParaRPr lang="en-US" sz="2000" kern="1200" dirty="0"/>
        </a:p>
      </dsp:txBody>
      <dsp:txXfrm>
        <a:off x="1961040" y="82"/>
        <a:ext cx="3416224" cy="786571"/>
      </dsp:txXfrm>
    </dsp:sp>
    <dsp:sp modelId="{C51FA4E1-7E4C-4130-9EA7-D54A395CB2EF}">
      <dsp:nvSpPr>
        <dsp:cNvPr id="0" name=""/>
        <dsp:cNvSpPr/>
      </dsp:nvSpPr>
      <dsp:spPr>
        <a:xfrm>
          <a:off x="1061568" y="1192242"/>
          <a:ext cx="2343320" cy="58322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School-Based</a:t>
          </a:r>
          <a:endParaRPr lang="en-US" sz="2000" kern="1200" dirty="0"/>
        </a:p>
      </dsp:txBody>
      <dsp:txXfrm>
        <a:off x="1061568" y="1192242"/>
        <a:ext cx="2343320" cy="583220"/>
      </dsp:txXfrm>
    </dsp:sp>
    <dsp:sp modelId="{B1BA9E47-6C81-4D42-8235-D944836466CC}">
      <dsp:nvSpPr>
        <dsp:cNvPr id="0" name=""/>
        <dsp:cNvSpPr/>
      </dsp:nvSpPr>
      <dsp:spPr>
        <a:xfrm>
          <a:off x="2364491" y="1859779"/>
          <a:ext cx="1166440" cy="58322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PIRLS</a:t>
          </a:r>
          <a:endParaRPr lang="en-US" sz="2000" kern="1200" dirty="0"/>
        </a:p>
      </dsp:txBody>
      <dsp:txXfrm>
        <a:off x="2364491" y="1859779"/>
        <a:ext cx="1166440" cy="583220"/>
      </dsp:txXfrm>
    </dsp:sp>
    <dsp:sp modelId="{74ADA8A4-083A-4802-BE44-33C163EB3DBE}">
      <dsp:nvSpPr>
        <dsp:cNvPr id="0" name=""/>
        <dsp:cNvSpPr/>
      </dsp:nvSpPr>
      <dsp:spPr>
        <a:xfrm>
          <a:off x="2364491" y="2687951"/>
          <a:ext cx="1166440" cy="58322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TIMSS</a:t>
          </a:r>
          <a:endParaRPr lang="en-US" sz="2000" kern="1200" dirty="0"/>
        </a:p>
      </dsp:txBody>
      <dsp:txXfrm>
        <a:off x="2364491" y="2687951"/>
        <a:ext cx="1166440" cy="583220"/>
      </dsp:txXfrm>
    </dsp:sp>
    <dsp:sp modelId="{996308DE-ABF5-4DA8-9C95-6FD15BB0FC31}">
      <dsp:nvSpPr>
        <dsp:cNvPr id="0" name=""/>
        <dsp:cNvSpPr/>
      </dsp:nvSpPr>
      <dsp:spPr>
        <a:xfrm>
          <a:off x="2340427" y="3668730"/>
          <a:ext cx="1166440" cy="58322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PISA</a:t>
          </a:r>
          <a:endParaRPr lang="en-US" sz="2000" kern="1200" dirty="0"/>
        </a:p>
      </dsp:txBody>
      <dsp:txXfrm>
        <a:off x="2340427" y="3668730"/>
        <a:ext cx="1166440" cy="583220"/>
      </dsp:txXfrm>
    </dsp:sp>
    <dsp:sp modelId="{9C746C53-DB98-4455-A763-EA5F6E557962}">
      <dsp:nvSpPr>
        <dsp:cNvPr id="0" name=""/>
        <dsp:cNvSpPr/>
      </dsp:nvSpPr>
      <dsp:spPr>
        <a:xfrm>
          <a:off x="5230391" y="1201667"/>
          <a:ext cx="1192708" cy="58322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Adults</a:t>
          </a:r>
          <a:endParaRPr lang="en-US" sz="2000" kern="1200" dirty="0"/>
        </a:p>
      </dsp:txBody>
      <dsp:txXfrm>
        <a:off x="5230391" y="1201667"/>
        <a:ext cx="1192708" cy="583220"/>
      </dsp:txXfrm>
    </dsp:sp>
    <dsp:sp modelId="{2C4D3312-C37E-44AD-8CBB-5AB43FEFABD8}">
      <dsp:nvSpPr>
        <dsp:cNvPr id="0" name=""/>
        <dsp:cNvSpPr/>
      </dsp:nvSpPr>
      <dsp:spPr>
        <a:xfrm>
          <a:off x="5894434" y="2005263"/>
          <a:ext cx="1938227" cy="58322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IALS</a:t>
          </a:r>
          <a:endParaRPr lang="en-US" sz="2000" kern="1200" dirty="0"/>
        </a:p>
      </dsp:txBody>
      <dsp:txXfrm>
        <a:off x="5894434" y="2005263"/>
        <a:ext cx="1938227" cy="583220"/>
      </dsp:txXfrm>
    </dsp:sp>
    <dsp:sp modelId="{B98F0460-ACA4-4C7C-9C5D-AA4B3CAC1B69}">
      <dsp:nvSpPr>
        <dsp:cNvPr id="0" name=""/>
        <dsp:cNvSpPr/>
      </dsp:nvSpPr>
      <dsp:spPr>
        <a:xfrm>
          <a:off x="5928343" y="2814621"/>
          <a:ext cx="1925653" cy="58322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ALL</a:t>
          </a:r>
          <a:endParaRPr lang="en-US" sz="2000" kern="1200" dirty="0"/>
        </a:p>
      </dsp:txBody>
      <dsp:txXfrm>
        <a:off x="5928343" y="2814621"/>
        <a:ext cx="1925653" cy="583220"/>
      </dsp:txXfrm>
    </dsp:sp>
    <dsp:sp modelId="{EC1C6AB4-8D45-4219-850B-26C5E28DD803}">
      <dsp:nvSpPr>
        <dsp:cNvPr id="0" name=""/>
        <dsp:cNvSpPr/>
      </dsp:nvSpPr>
      <dsp:spPr>
        <a:xfrm>
          <a:off x="5928343" y="3573828"/>
          <a:ext cx="1925653" cy="58322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PIAAC</a:t>
          </a:r>
          <a:endParaRPr lang="en-US" sz="2000" kern="1200" dirty="0"/>
        </a:p>
      </dsp:txBody>
      <dsp:txXfrm>
        <a:off x="5928343" y="3573828"/>
        <a:ext cx="1925653" cy="583220"/>
      </dsp:txXfrm>
    </dsp:sp>
    <dsp:sp modelId="{2421A384-AAB6-4E5B-9013-D0CE785B0CF6}">
      <dsp:nvSpPr>
        <dsp:cNvPr id="0" name=""/>
        <dsp:cNvSpPr/>
      </dsp:nvSpPr>
      <dsp:spPr>
        <a:xfrm>
          <a:off x="5906075" y="4344379"/>
          <a:ext cx="1904237" cy="583220"/>
        </a:xfrm>
        <a:prstGeom prst="rect">
          <a:avLst/>
        </a:prstGeom>
        <a:solidFill>
          <a:schemeClr val="accent1">
            <a:hueOff val="0"/>
            <a:satOff val="0"/>
            <a:lumOff val="0"/>
            <a:alphaOff val="0"/>
          </a:schemeClr>
        </a:solidFill>
        <a:ln w="25400" cap="flat" cmpd="sng" algn="ctr">
          <a:solidFill>
            <a:scrgbClr r="0" g="0" b="0"/>
          </a:solidFill>
          <a:prstDash val="dash"/>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STEP</a:t>
          </a:r>
          <a:endParaRPr lang="en-US" sz="2000" kern="1200" dirty="0"/>
        </a:p>
      </dsp:txBody>
      <dsp:txXfrm>
        <a:off x="5906075" y="4344379"/>
        <a:ext cx="1904237" cy="583220"/>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0.42857</cdr:x>
      <cdr:y>0.92752</cdr:y>
    </cdr:from>
    <cdr:to>
      <cdr:x>0.66017</cdr:x>
      <cdr:y>1</cdr:y>
    </cdr:to>
    <cdr:sp macro="" textlink="">
      <cdr:nvSpPr>
        <cdr:cNvPr id="2" name="Text Box 1"/>
        <cdr:cNvSpPr txBox="1"/>
      </cdr:nvSpPr>
      <cdr:spPr>
        <a:xfrm xmlns:a="http://schemas.openxmlformats.org/drawingml/2006/main">
          <a:off x="3657588" y="4311298"/>
          <a:ext cx="1976567" cy="336902"/>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400" b="1" dirty="0">
              <a:solidFill>
                <a:schemeClr val="tx2">
                  <a:lumMod val="75000"/>
                </a:schemeClr>
              </a:solidFill>
            </a:rPr>
            <a:t>Numeracy</a:t>
          </a:r>
          <a:r>
            <a:rPr lang="en-US" sz="1400" b="1" baseline="0" dirty="0">
              <a:solidFill>
                <a:schemeClr val="tx2">
                  <a:lumMod val="75000"/>
                </a:schemeClr>
              </a:solidFill>
            </a:rPr>
            <a:t> proficiency</a:t>
          </a:r>
          <a:endParaRPr lang="en-US" sz="1400" b="1" dirty="0">
            <a:solidFill>
              <a:schemeClr val="tx2">
                <a:lumMod val="75000"/>
              </a:schemeClr>
            </a:solidFill>
          </a:endParaRPr>
        </a:p>
      </cdr:txBody>
    </cdr:sp>
  </cdr:relSizeAnchor>
  <cdr:relSizeAnchor xmlns:cdr="http://schemas.openxmlformats.org/drawingml/2006/chartDrawing">
    <cdr:from>
      <cdr:x>0.04464</cdr:x>
      <cdr:y>0.34972</cdr:y>
    </cdr:from>
    <cdr:to>
      <cdr:x>0.09427</cdr:x>
      <cdr:y>0.72787</cdr:y>
    </cdr:to>
    <cdr:sp macro="" textlink="">
      <cdr:nvSpPr>
        <cdr:cNvPr id="3" name="Text Box 2"/>
        <cdr:cNvSpPr txBox="1"/>
      </cdr:nvSpPr>
      <cdr:spPr>
        <a:xfrm xmlns:a="http://schemas.openxmlformats.org/drawingml/2006/main" rot="16200000">
          <a:off x="-354751" y="2488353"/>
          <a:ext cx="1895068" cy="423563"/>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400" b="1" dirty="0">
              <a:solidFill>
                <a:schemeClr val="tx2">
                  <a:lumMod val="75000"/>
                </a:schemeClr>
              </a:solidFill>
            </a:rPr>
            <a:t>C</a:t>
          </a:r>
          <a:r>
            <a:rPr lang="en-US" sz="1400" b="1" dirty="0" smtClean="0">
              <a:solidFill>
                <a:schemeClr val="tx2">
                  <a:lumMod val="75000"/>
                </a:schemeClr>
              </a:solidFill>
            </a:rPr>
            <a:t>umulative</a:t>
          </a:r>
          <a:r>
            <a:rPr lang="en-US" sz="1400" b="1" baseline="0" dirty="0" smtClean="0">
              <a:solidFill>
                <a:schemeClr val="tx2">
                  <a:lumMod val="75000"/>
                </a:schemeClr>
              </a:solidFill>
            </a:rPr>
            <a:t> Proportion</a:t>
          </a:r>
          <a:endParaRPr lang="en-US" sz="1400" b="1" dirty="0">
            <a:solidFill>
              <a:schemeClr val="tx2">
                <a:lumMod val="75000"/>
              </a:schemeClr>
            </a:solidFill>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0.60932</cdr:x>
      <cdr:y>0.67033</cdr:y>
    </cdr:from>
    <cdr:to>
      <cdr:x>0.82437</cdr:x>
      <cdr:y>1</cdr:y>
    </cdr:to>
    <cdr:sp macro="" textlink="">
      <cdr:nvSpPr>
        <cdr:cNvPr id="3" name="TextBox 2"/>
        <cdr:cNvSpPr txBox="1"/>
      </cdr:nvSpPr>
      <cdr:spPr>
        <a:xfrm xmlns:a="http://schemas.openxmlformats.org/drawingml/2006/main">
          <a:off x="2590800" y="222504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2125" cy="463550"/>
          </a:xfrm>
          <a:prstGeom prst="rect">
            <a:avLst/>
          </a:prstGeom>
        </p:spPr>
        <p:txBody>
          <a:bodyPr vert="horz" lIns="92958" tIns="46479" rIns="92958" bIns="46479"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63988" y="0"/>
            <a:ext cx="3032125" cy="463550"/>
          </a:xfrm>
          <a:prstGeom prst="rect">
            <a:avLst/>
          </a:prstGeom>
        </p:spPr>
        <p:txBody>
          <a:bodyPr vert="horz" lIns="92958" tIns="46479" rIns="92958" bIns="46479" rtlCol="0"/>
          <a:lstStyle>
            <a:lvl1pPr algn="r" fontAlgn="auto">
              <a:spcBef>
                <a:spcPts val="0"/>
              </a:spcBef>
              <a:spcAft>
                <a:spcPts val="0"/>
              </a:spcAft>
              <a:defRPr sz="1200">
                <a:latin typeface="+mn-lt"/>
                <a:cs typeface="+mn-cs"/>
              </a:defRPr>
            </a:lvl1pPr>
          </a:lstStyle>
          <a:p>
            <a:pPr>
              <a:defRPr/>
            </a:pPr>
            <a:fld id="{69CE8239-2372-4C81-A6A2-3A35A5280815}" type="datetimeFigureOut">
              <a:rPr lang="en-US"/>
              <a:pPr>
                <a:defRPr/>
              </a:pPr>
              <a:t>2/22/2013</a:t>
            </a:fld>
            <a:endParaRPr lang="en-US"/>
          </a:p>
        </p:txBody>
      </p:sp>
      <p:sp>
        <p:nvSpPr>
          <p:cNvPr id="4" name="Slide Image Placeholder 3"/>
          <p:cNvSpPr>
            <a:spLocks noGrp="1" noRot="1" noChangeAspect="1"/>
          </p:cNvSpPr>
          <p:nvPr>
            <p:ph type="sldImg" idx="2"/>
          </p:nvPr>
        </p:nvSpPr>
        <p:spPr>
          <a:xfrm>
            <a:off x="1181100" y="695325"/>
            <a:ext cx="4635500" cy="3476625"/>
          </a:xfrm>
          <a:prstGeom prst="rect">
            <a:avLst/>
          </a:prstGeom>
          <a:noFill/>
          <a:ln w="12700">
            <a:solidFill>
              <a:prstClr val="black"/>
            </a:solidFill>
          </a:ln>
        </p:spPr>
        <p:txBody>
          <a:bodyPr vert="horz" lIns="92958" tIns="46479" rIns="92958" bIns="46479" rtlCol="0" anchor="ctr"/>
          <a:lstStyle/>
          <a:p>
            <a:pPr lvl="0"/>
            <a:endParaRPr lang="en-US" noProof="0" smtClean="0"/>
          </a:p>
        </p:txBody>
      </p:sp>
      <p:sp>
        <p:nvSpPr>
          <p:cNvPr id="5" name="Notes Placeholder 4"/>
          <p:cNvSpPr>
            <a:spLocks noGrp="1"/>
          </p:cNvSpPr>
          <p:nvPr>
            <p:ph type="body" sz="quarter" idx="3"/>
          </p:nvPr>
        </p:nvSpPr>
        <p:spPr>
          <a:xfrm>
            <a:off x="700088" y="4403725"/>
            <a:ext cx="5597525" cy="4171950"/>
          </a:xfrm>
          <a:prstGeom prst="rect">
            <a:avLst/>
          </a:prstGeom>
        </p:spPr>
        <p:txBody>
          <a:bodyPr vert="horz" lIns="92958" tIns="46479" rIns="92958" bIns="4647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05863"/>
            <a:ext cx="3032125" cy="463550"/>
          </a:xfrm>
          <a:prstGeom prst="rect">
            <a:avLst/>
          </a:prstGeom>
        </p:spPr>
        <p:txBody>
          <a:bodyPr vert="horz" lIns="92958" tIns="46479" rIns="92958" bIns="46479"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63988" y="8805863"/>
            <a:ext cx="3032125" cy="463550"/>
          </a:xfrm>
          <a:prstGeom prst="rect">
            <a:avLst/>
          </a:prstGeom>
        </p:spPr>
        <p:txBody>
          <a:bodyPr vert="horz" lIns="92958" tIns="46479" rIns="92958" bIns="46479" rtlCol="0" anchor="b"/>
          <a:lstStyle>
            <a:lvl1pPr algn="r" fontAlgn="auto">
              <a:spcBef>
                <a:spcPts val="0"/>
              </a:spcBef>
              <a:spcAft>
                <a:spcPts val="0"/>
              </a:spcAft>
              <a:defRPr sz="1200">
                <a:latin typeface="+mn-lt"/>
                <a:cs typeface="+mn-cs"/>
              </a:defRPr>
            </a:lvl1pPr>
          </a:lstStyle>
          <a:p>
            <a:pPr>
              <a:defRPr/>
            </a:pPr>
            <a:fld id="{1856A5CF-85CB-4F03-A6EB-40F1A3B00388}" type="slidenum">
              <a:rPr lang="en-US"/>
              <a:pPr>
                <a:defRPr/>
              </a:pPr>
              <a:t>‹Nº›</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Slide Number Placeholder 3"/>
          <p:cNvSpPr>
            <a:spLocks noGrp="1"/>
          </p:cNvSpPr>
          <p:nvPr>
            <p:ph type="sldNum" sz="quarter" idx="5"/>
          </p:nvPr>
        </p:nvSpPr>
        <p:spPr/>
        <p:txBody>
          <a:bodyPr/>
          <a:lstStyle/>
          <a:p>
            <a:pPr>
              <a:defRPr/>
            </a:pPr>
            <a:fld id="{37E1F8FD-8442-4940-A8A2-F745282CCD35}" type="slidenum">
              <a:rPr lang="en-US" smtClean="0"/>
              <a:pPr>
                <a:defRPr/>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Slide Number Placeholder 3"/>
          <p:cNvSpPr>
            <a:spLocks noGrp="1"/>
          </p:cNvSpPr>
          <p:nvPr>
            <p:ph type="sldNum" sz="quarter" idx="5"/>
          </p:nvPr>
        </p:nvSpPr>
        <p:spPr/>
        <p:txBody>
          <a:bodyPr/>
          <a:lstStyle/>
          <a:p>
            <a:pPr>
              <a:defRPr/>
            </a:pPr>
            <a:fld id="{50897CA1-0723-412F-836E-858C3F45B7FF}" type="slidenum">
              <a:rPr lang="en-US" smtClean="0"/>
              <a:pPr>
                <a:defRPr/>
              </a:pPr>
              <a:t>20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Slide Number Placeholder 3"/>
          <p:cNvSpPr>
            <a:spLocks noGrp="1"/>
          </p:cNvSpPr>
          <p:nvPr>
            <p:ph type="sldNum" sz="quarter" idx="5"/>
          </p:nvPr>
        </p:nvSpPr>
        <p:spPr/>
        <p:txBody>
          <a:bodyPr/>
          <a:lstStyle/>
          <a:p>
            <a:pPr>
              <a:defRPr/>
            </a:pPr>
            <a:fld id="{917BDD54-383A-45A9-A830-ABA3735C25DB}" type="slidenum">
              <a:rPr lang="en-US" smtClean="0"/>
              <a:pPr>
                <a:defRPr/>
              </a:pPr>
              <a:t>22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Trends are really about constructs.  We often think of trends primarily in terms of psychometrics but in fact the construct is equally if not more important.  </a:t>
            </a:r>
          </a:p>
          <a:p>
            <a:endParaRPr lang="en-US" smtClean="0"/>
          </a:p>
        </p:txBody>
      </p:sp>
      <p:sp>
        <p:nvSpPr>
          <p:cNvPr id="4" name="Slide Number Placeholder 3"/>
          <p:cNvSpPr>
            <a:spLocks noGrp="1"/>
          </p:cNvSpPr>
          <p:nvPr>
            <p:ph type="sldNum" sz="quarter" idx="5"/>
          </p:nvPr>
        </p:nvSpPr>
        <p:spPr/>
        <p:txBody>
          <a:bodyPr/>
          <a:lstStyle/>
          <a:p>
            <a:pPr>
              <a:defRPr/>
            </a:pPr>
            <a:fld id="{0ECBBF01-A3B9-4E05-9290-90C8FEC14451}" type="slidenum">
              <a:rPr lang="en-US" smtClean="0"/>
              <a:pPr>
                <a:defRPr/>
              </a:pPr>
              <a:t>24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The successful design of any LSA involves establishing a balance among several competing goals.  For PISA 2015, the desire for innovation must be balanced with the desire to measure trends over time without increasing testing time or the number of students tested.  As you will recognize, PISA operates in a 9-year cycle where each domain is refreshed and updated as the major domain once each 9 years.  Trend is really about the construct and how well it is measured and understood.  In the past more emphasis was placed on the statistical aspects of measuring trend.  We now want to focus as much on the construct as we do on the statistics.  When this occurs, the new framework must acurately reflect the best current thinking in the field while also providing a link to both previous and future assessments.  </a:t>
            </a:r>
          </a:p>
          <a:p>
            <a:endParaRPr lang="en-US" smtClean="0"/>
          </a:p>
          <a:p>
            <a:r>
              <a:rPr lang="en-US" smtClean="0"/>
              <a:t>The successful design of any LSA involves establishing a balance among several competing goals.  For PISA 2015, the desire for innovation must be balanced with the desire to measure trends over time without increasing testing time or the number of students tested.  As you will recognize, PISA operates in a 9-year cycle where each domain is refreshed and updated as the major domain once each 9 years.  Trend is really about the construct and how well it is measured and understood.  In the past more emphasis was placed on the statistical aspects of measuring trend.  We now want to focus as much on the construct as we do on the statistics.  When this occurs, the new framework must acurately reflect the best current thinking in the field while also providing a link to both previous and future assessments.  </a:t>
            </a:r>
          </a:p>
          <a:p>
            <a:endParaRPr lang="en-US" smtClean="0"/>
          </a:p>
          <a:p>
            <a:endParaRPr lang="en-US" smtClean="0"/>
          </a:p>
        </p:txBody>
      </p:sp>
      <p:sp>
        <p:nvSpPr>
          <p:cNvPr id="4" name="Slide Number Placeholder 3"/>
          <p:cNvSpPr>
            <a:spLocks noGrp="1"/>
          </p:cNvSpPr>
          <p:nvPr>
            <p:ph type="sldNum" sz="quarter" idx="5"/>
          </p:nvPr>
        </p:nvSpPr>
        <p:spPr/>
        <p:txBody>
          <a:bodyPr/>
          <a:lstStyle/>
          <a:p>
            <a:pPr>
              <a:defRPr/>
            </a:pPr>
            <a:fld id="{95FF170E-91F7-4FD0-9F94-FE3CB7FA585C}" type="slidenum">
              <a:rPr lang="en-US" smtClean="0"/>
              <a:pPr>
                <a:defRPr/>
              </a:pPr>
              <a:t>25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Slide Number Placeholder 3"/>
          <p:cNvSpPr>
            <a:spLocks noGrp="1"/>
          </p:cNvSpPr>
          <p:nvPr>
            <p:ph type="sldNum" sz="quarter" idx="5"/>
          </p:nvPr>
        </p:nvSpPr>
        <p:spPr/>
        <p:txBody>
          <a:bodyPr/>
          <a:lstStyle/>
          <a:p>
            <a:pPr>
              <a:defRPr/>
            </a:pPr>
            <a:fld id="{D77766AC-A7FA-4D2E-AD60-8206719AA966}" type="slidenum">
              <a:rPr lang="en-US" smtClean="0"/>
              <a:pPr>
                <a:defRPr/>
              </a:pPr>
              <a:t>26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4" name="Title 1"/>
          <p:cNvSpPr>
            <a:spLocks noGrp="1"/>
          </p:cNvSpPr>
          <p:nvPr>
            <p:ph type="title"/>
          </p:nvPr>
        </p:nvSpPr>
        <p:spPr>
          <a:xfrm>
            <a:off x="457200" y="2286000"/>
            <a:ext cx="8229600" cy="1676400"/>
          </a:xfrm>
        </p:spPr>
        <p:txBody>
          <a:bodyPr/>
          <a:lstStyle>
            <a:lvl1pPr>
              <a:defRPr sz="3600">
                <a:solidFill>
                  <a:schemeClr val="bg1"/>
                </a:solidFill>
                <a:latin typeface="Verdana" pitchFamily="34" charset="0"/>
              </a:defRPr>
            </a:lvl1p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06313054-562B-48EA-9218-C39FA2A8F133}" type="datetime1">
              <a:rPr lang="en-US"/>
              <a:pPr>
                <a:defRPr/>
              </a:pPr>
              <a:t>2/22/2013</a:t>
            </a:fld>
            <a:endParaRPr lang="en-US" dirty="0"/>
          </a:p>
        </p:txBody>
      </p:sp>
      <p:sp>
        <p:nvSpPr>
          <p:cNvPr id="4" name="Footer Placeholder 5"/>
          <p:cNvSpPr>
            <a:spLocks noGrp="1"/>
          </p:cNvSpPr>
          <p:nvPr>
            <p:ph type="ftr" sz="quarter" idx="11"/>
          </p:nvPr>
        </p:nvSpPr>
        <p:spPr/>
        <p:txBody>
          <a:bodyPr/>
          <a:lstStyle>
            <a:lvl1pPr>
              <a:defRPr>
                <a:solidFill>
                  <a:schemeClr val="tx1">
                    <a:tint val="75000"/>
                  </a:schemeClr>
                </a:solidFill>
                <a:latin typeface="Arial" charset="0"/>
              </a:defRPr>
            </a:lvl1pPr>
          </a:lstStyle>
          <a:p>
            <a:pPr>
              <a:defRPr/>
            </a:pPr>
            <a:r>
              <a:rPr lang="en-US"/>
              <a:t>Confidential and Proprietary. Copyright © 2011 Educational Testing Service. All rights reserved.</a:t>
            </a:r>
          </a:p>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cxnSp>
        <p:nvCxnSpPr>
          <p:cNvPr id="4" name="Straight Connector 4"/>
          <p:cNvCxnSpPr/>
          <p:nvPr userDrawn="1"/>
        </p:nvCxnSpPr>
        <p:spPr>
          <a:xfrm rot="5400000">
            <a:off x="2171700" y="5676900"/>
            <a:ext cx="228600" cy="0"/>
          </a:xfrm>
          <a:prstGeom prst="line">
            <a:avLst/>
          </a:prstGeom>
          <a:ln>
            <a:solidFill>
              <a:srgbClr val="003067"/>
            </a:solidFill>
          </a:ln>
        </p:spPr>
        <p:style>
          <a:lnRef idx="1">
            <a:schemeClr val="accent1"/>
          </a:lnRef>
          <a:fillRef idx="0">
            <a:schemeClr val="accent1"/>
          </a:fillRef>
          <a:effectRef idx="0">
            <a:schemeClr val="accent1"/>
          </a:effectRef>
          <a:fontRef idx="minor">
            <a:schemeClr val="tx1"/>
          </a:fontRef>
        </p:style>
      </p:cxnSp>
      <p:cxnSp>
        <p:nvCxnSpPr>
          <p:cNvPr id="5" name="Straight Connector 6"/>
          <p:cNvCxnSpPr/>
          <p:nvPr userDrawn="1"/>
        </p:nvCxnSpPr>
        <p:spPr>
          <a:xfrm rot="5400000">
            <a:off x="6743700" y="5676900"/>
            <a:ext cx="228600" cy="0"/>
          </a:xfrm>
          <a:prstGeom prst="line">
            <a:avLst/>
          </a:prstGeom>
          <a:ln>
            <a:solidFill>
              <a:srgbClr val="003067"/>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4114800"/>
            <a:ext cx="7772400" cy="1362075"/>
          </a:xfrm>
        </p:spPr>
        <p:txBody>
          <a:bodyPr anchor="t"/>
          <a:lstStyle>
            <a:lvl1pPr algn="l">
              <a:defRPr sz="3600" b="1" cap="all">
                <a:solidFill>
                  <a:srgbClr val="003067"/>
                </a:solidFill>
                <a:latin typeface="Verdana" pitchFamily="34" charset="0"/>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2614613"/>
            <a:ext cx="7772400" cy="1500187"/>
          </a:xfrm>
          <a:prstGeom prst="rect">
            <a:avLst/>
          </a:prstGeom>
        </p:spPr>
        <p:txBody>
          <a:bodyPr anchor="b"/>
          <a:lstStyle>
            <a:lvl1pPr marL="0" indent="0">
              <a:buNone/>
              <a:defRPr sz="2000">
                <a:solidFill>
                  <a:srgbClr val="003067"/>
                </a:solidFill>
                <a:latin typeface="Verdana"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2"/>
          <p:cNvSpPr>
            <a:spLocks noGrp="1"/>
          </p:cNvSpPr>
          <p:nvPr>
            <p:ph type="dt" sz="half" idx="10"/>
          </p:nvPr>
        </p:nvSpPr>
        <p:spPr>
          <a:xfrm>
            <a:off x="6858000" y="5529263"/>
            <a:ext cx="838200" cy="304800"/>
          </a:xfrm>
          <a:noFill/>
        </p:spPr>
        <p:txBody>
          <a:bodyPr/>
          <a:lstStyle>
            <a:lvl1pPr algn="l">
              <a:defRPr sz="1000">
                <a:solidFill>
                  <a:srgbClr val="003067"/>
                </a:solidFill>
              </a:defRPr>
            </a:lvl1pPr>
          </a:lstStyle>
          <a:p>
            <a:pPr>
              <a:defRPr/>
            </a:pPr>
            <a:fld id="{49124C74-C997-4135-BB91-BA768E4E86E6}" type="datetime1">
              <a:rPr lang="en-US"/>
              <a:pPr>
                <a:defRPr/>
              </a:pPr>
              <a:t>2/22/2013</a:t>
            </a:fld>
            <a:endParaRPr lang="en-US" dirty="0"/>
          </a:p>
        </p:txBody>
      </p:sp>
      <p:sp>
        <p:nvSpPr>
          <p:cNvPr id="7" name="Slide Number Placeholder 5"/>
          <p:cNvSpPr>
            <a:spLocks noGrp="1"/>
          </p:cNvSpPr>
          <p:nvPr>
            <p:ph type="sldNum" sz="quarter" idx="11"/>
          </p:nvPr>
        </p:nvSpPr>
        <p:spPr>
          <a:xfrm>
            <a:off x="1828800" y="5562600"/>
            <a:ext cx="457200" cy="288925"/>
          </a:xfrm>
          <a:prstGeom prst="rect">
            <a:avLst/>
          </a:prstGeom>
        </p:spPr>
        <p:txBody>
          <a:bodyPr/>
          <a:lstStyle>
            <a:lvl1pPr fontAlgn="auto">
              <a:spcBef>
                <a:spcPts val="0"/>
              </a:spcBef>
              <a:spcAft>
                <a:spcPts val="0"/>
              </a:spcAft>
              <a:defRPr sz="1200">
                <a:solidFill>
                  <a:srgbClr val="003067"/>
                </a:solidFill>
                <a:latin typeface="+mn-lt"/>
                <a:cs typeface="+mn-cs"/>
              </a:defRPr>
            </a:lvl1pPr>
          </a:lstStyle>
          <a:p>
            <a:pPr>
              <a:defRPr/>
            </a:pPr>
            <a:fld id="{53551421-6AE1-4761-862D-C174BC20A674}" type="slidenum">
              <a:rPr lang="en-US"/>
              <a:pPr>
                <a:defRPr/>
              </a:pPr>
              <a:t>‹Nº›</a:t>
            </a:fld>
            <a:endParaRPr lang="en-US" dirty="0"/>
          </a:p>
        </p:txBody>
      </p:sp>
      <p:sp>
        <p:nvSpPr>
          <p:cNvPr id="8" name="Footer Placeholder 13"/>
          <p:cNvSpPr>
            <a:spLocks noGrp="1"/>
          </p:cNvSpPr>
          <p:nvPr>
            <p:ph type="ftr" sz="quarter" idx="12"/>
          </p:nvPr>
        </p:nvSpPr>
        <p:spPr>
          <a:xfrm>
            <a:off x="2286000" y="5616575"/>
            <a:ext cx="4572000" cy="152400"/>
          </a:xfrm>
        </p:spPr>
        <p:txBody>
          <a:bodyPr/>
          <a:lstStyle>
            <a:lvl1pPr algn="ctr">
              <a:defRPr sz="700">
                <a:solidFill>
                  <a:srgbClr val="003067"/>
                </a:solidFill>
              </a:defRPr>
            </a:lvl1pPr>
          </a:lstStyle>
          <a:p>
            <a:pPr>
              <a:defRPr/>
            </a:pPr>
            <a:r>
              <a:rPr lang="en-US"/>
              <a:t>Confidential and Proprietary. Copyright © 2011 Educational Testing Service. All rights reserved.</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cxnSp>
        <p:nvCxnSpPr>
          <p:cNvPr id="5" name="Straight Connector 4"/>
          <p:cNvCxnSpPr/>
          <p:nvPr userDrawn="1"/>
        </p:nvCxnSpPr>
        <p:spPr>
          <a:xfrm rot="5400000">
            <a:off x="2171700" y="5676900"/>
            <a:ext cx="228600" cy="0"/>
          </a:xfrm>
          <a:prstGeom prst="line">
            <a:avLst/>
          </a:prstGeom>
          <a:ln>
            <a:solidFill>
              <a:srgbClr val="003067"/>
            </a:solidFill>
          </a:ln>
        </p:spPr>
        <p:style>
          <a:lnRef idx="1">
            <a:schemeClr val="accent1"/>
          </a:lnRef>
          <a:fillRef idx="0">
            <a:schemeClr val="accent1"/>
          </a:fillRef>
          <a:effectRef idx="0">
            <a:schemeClr val="accent1"/>
          </a:effectRef>
          <a:fontRef idx="minor">
            <a:schemeClr val="tx1"/>
          </a:fontRef>
        </p:style>
      </p:cxnSp>
      <p:cxnSp>
        <p:nvCxnSpPr>
          <p:cNvPr id="6" name="Straight Connector 6"/>
          <p:cNvCxnSpPr/>
          <p:nvPr userDrawn="1"/>
        </p:nvCxnSpPr>
        <p:spPr>
          <a:xfrm rot="5400000">
            <a:off x="6743700" y="5676900"/>
            <a:ext cx="228600" cy="0"/>
          </a:xfrm>
          <a:prstGeom prst="line">
            <a:avLst/>
          </a:prstGeom>
          <a:ln>
            <a:solidFill>
              <a:srgbClr val="003067"/>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sz="half" idx="1"/>
          </p:nvPr>
        </p:nvSpPr>
        <p:spPr>
          <a:xfrm>
            <a:off x="457200" y="1524000"/>
            <a:ext cx="4038600" cy="4038600"/>
          </a:xfrm>
          <a:prstGeom prst="rect">
            <a:avLst/>
          </a:prstGeom>
        </p:spPr>
        <p:txBody>
          <a:bodyPr/>
          <a:lstStyle>
            <a:lvl1pPr>
              <a:defRPr sz="2800">
                <a:solidFill>
                  <a:schemeClr val="tx2"/>
                </a:solidFill>
                <a:latin typeface="Verdana" pitchFamily="34" charset="0"/>
                <a:cs typeface="Lucida Sans Unicode" pitchFamily="34" charset="0"/>
              </a:defRPr>
            </a:lvl1pPr>
            <a:lvl2pPr>
              <a:defRPr sz="2400">
                <a:latin typeface="Verdana" pitchFamily="34" charset="0"/>
                <a:cs typeface="Lucida Sans Unicode" pitchFamily="34" charset="0"/>
              </a:defRPr>
            </a:lvl2pPr>
            <a:lvl3pPr>
              <a:defRPr sz="2000">
                <a:latin typeface="Verdana" pitchFamily="34" charset="0"/>
                <a:cs typeface="Lucida Sans Unicode" pitchFamily="34" charset="0"/>
              </a:defRPr>
            </a:lvl3pPr>
            <a:lvl4pPr>
              <a:defRPr sz="1800">
                <a:latin typeface="Verdana" pitchFamily="34" charset="0"/>
                <a:cs typeface="Lucida Sans Unicode" pitchFamily="34" charset="0"/>
              </a:defRPr>
            </a:lvl4pPr>
            <a:lvl5pPr>
              <a:defRPr sz="1800">
                <a:latin typeface="Verdana" pitchFamily="34" charset="0"/>
                <a:cs typeface="Lucida Sans Unicode"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524000"/>
            <a:ext cx="4038600" cy="4038600"/>
          </a:xfrm>
          <a:prstGeom prst="rect">
            <a:avLst/>
          </a:prstGeom>
        </p:spPr>
        <p:txBody>
          <a:bodyPr/>
          <a:lstStyle>
            <a:lvl1pPr>
              <a:defRPr sz="2800">
                <a:solidFill>
                  <a:srgbClr val="003067"/>
                </a:solidFill>
                <a:latin typeface="Verdana" pitchFamily="34" charset="0"/>
              </a:defRPr>
            </a:lvl1pPr>
            <a:lvl2pPr>
              <a:defRPr sz="2400">
                <a:latin typeface="Verdana" pitchFamily="34" charset="0"/>
              </a:defRPr>
            </a:lvl2pPr>
            <a:lvl3pPr>
              <a:defRPr sz="2000">
                <a:latin typeface="Verdana" pitchFamily="34" charset="0"/>
              </a:defRPr>
            </a:lvl3pPr>
            <a:lvl4pPr>
              <a:defRPr sz="1800">
                <a:latin typeface="Verdana" pitchFamily="34" charset="0"/>
              </a:defRPr>
            </a:lvl4pPr>
            <a:lvl5pPr>
              <a:defRPr sz="1800">
                <a:latin typeface="Verdana"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itle 11"/>
          <p:cNvSpPr>
            <a:spLocks noGrp="1"/>
          </p:cNvSpPr>
          <p:nvPr>
            <p:ph type="title"/>
          </p:nvPr>
        </p:nvSpPr>
        <p:spPr>
          <a:xfrm>
            <a:off x="457200" y="381000"/>
            <a:ext cx="8229600" cy="990600"/>
          </a:xfrm>
        </p:spPr>
        <p:txBody>
          <a:bodyPr/>
          <a:lstStyle>
            <a:lvl1pPr>
              <a:defRPr sz="3600">
                <a:solidFill>
                  <a:srgbClr val="003067"/>
                </a:solidFill>
                <a:latin typeface="Verdana" pitchFamily="34" charset="0"/>
              </a:defRPr>
            </a:lvl1pPr>
          </a:lstStyle>
          <a:p>
            <a:r>
              <a:rPr lang="en-US" smtClean="0"/>
              <a:t>Click to edit Master title style</a:t>
            </a:r>
            <a:endParaRPr lang="en-US" dirty="0"/>
          </a:p>
        </p:txBody>
      </p:sp>
      <p:sp>
        <p:nvSpPr>
          <p:cNvPr id="7" name="Date Placeholder 2"/>
          <p:cNvSpPr>
            <a:spLocks noGrp="1"/>
          </p:cNvSpPr>
          <p:nvPr>
            <p:ph type="dt" sz="half" idx="10"/>
          </p:nvPr>
        </p:nvSpPr>
        <p:spPr>
          <a:xfrm>
            <a:off x="6858000" y="5529263"/>
            <a:ext cx="838200" cy="304800"/>
          </a:xfrm>
          <a:noFill/>
        </p:spPr>
        <p:txBody>
          <a:bodyPr/>
          <a:lstStyle>
            <a:lvl1pPr algn="l">
              <a:defRPr sz="1000">
                <a:solidFill>
                  <a:srgbClr val="003067"/>
                </a:solidFill>
              </a:defRPr>
            </a:lvl1pPr>
          </a:lstStyle>
          <a:p>
            <a:pPr>
              <a:defRPr/>
            </a:pPr>
            <a:fld id="{4F6E964E-8C9F-442A-8B4A-16A2B70C5353}" type="datetime1">
              <a:rPr lang="en-US"/>
              <a:pPr>
                <a:defRPr/>
              </a:pPr>
              <a:t>2/22/2013</a:t>
            </a:fld>
            <a:endParaRPr lang="en-US" dirty="0"/>
          </a:p>
        </p:txBody>
      </p:sp>
      <p:sp>
        <p:nvSpPr>
          <p:cNvPr id="8" name="Slide Number Placeholder 5"/>
          <p:cNvSpPr>
            <a:spLocks noGrp="1"/>
          </p:cNvSpPr>
          <p:nvPr>
            <p:ph type="sldNum" sz="quarter" idx="11"/>
          </p:nvPr>
        </p:nvSpPr>
        <p:spPr>
          <a:xfrm>
            <a:off x="1828800" y="5562600"/>
            <a:ext cx="457200" cy="288925"/>
          </a:xfrm>
          <a:prstGeom prst="rect">
            <a:avLst/>
          </a:prstGeom>
        </p:spPr>
        <p:txBody>
          <a:bodyPr/>
          <a:lstStyle>
            <a:lvl1pPr fontAlgn="auto">
              <a:spcBef>
                <a:spcPts val="0"/>
              </a:spcBef>
              <a:spcAft>
                <a:spcPts val="0"/>
              </a:spcAft>
              <a:defRPr sz="1200">
                <a:solidFill>
                  <a:srgbClr val="003067"/>
                </a:solidFill>
                <a:latin typeface="+mn-lt"/>
                <a:cs typeface="+mn-cs"/>
              </a:defRPr>
            </a:lvl1pPr>
          </a:lstStyle>
          <a:p>
            <a:pPr>
              <a:defRPr/>
            </a:pPr>
            <a:fld id="{BC907464-F037-4AEF-A868-DA00A68367B0}" type="slidenum">
              <a:rPr lang="en-US"/>
              <a:pPr>
                <a:defRPr/>
              </a:pPr>
              <a:t>‹Nº›</a:t>
            </a:fld>
            <a:endParaRPr lang="en-US" dirty="0"/>
          </a:p>
        </p:txBody>
      </p:sp>
      <p:sp>
        <p:nvSpPr>
          <p:cNvPr id="9" name="Footer Placeholder 13"/>
          <p:cNvSpPr>
            <a:spLocks noGrp="1"/>
          </p:cNvSpPr>
          <p:nvPr>
            <p:ph type="ftr" sz="quarter" idx="12"/>
          </p:nvPr>
        </p:nvSpPr>
        <p:spPr>
          <a:xfrm>
            <a:off x="2286000" y="5616575"/>
            <a:ext cx="4572000" cy="152400"/>
          </a:xfrm>
        </p:spPr>
        <p:txBody>
          <a:bodyPr/>
          <a:lstStyle>
            <a:lvl1pPr algn="ctr">
              <a:defRPr sz="700">
                <a:solidFill>
                  <a:srgbClr val="003067"/>
                </a:solidFill>
              </a:defRPr>
            </a:lvl1pPr>
          </a:lstStyle>
          <a:p>
            <a:pPr>
              <a:defRPr/>
            </a:pPr>
            <a:r>
              <a:rPr lang="en-US"/>
              <a:t>Confidential and Proprietary. Copyright © 2011 Educational Testing Service. All rights reserved.</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cxnSp>
        <p:nvCxnSpPr>
          <p:cNvPr id="7" name="Straight Connector 4"/>
          <p:cNvCxnSpPr/>
          <p:nvPr userDrawn="1"/>
        </p:nvCxnSpPr>
        <p:spPr>
          <a:xfrm rot="5400000">
            <a:off x="2171700" y="5676900"/>
            <a:ext cx="228600" cy="0"/>
          </a:xfrm>
          <a:prstGeom prst="line">
            <a:avLst/>
          </a:prstGeom>
          <a:ln>
            <a:solidFill>
              <a:srgbClr val="003067"/>
            </a:solidFill>
          </a:ln>
        </p:spPr>
        <p:style>
          <a:lnRef idx="1">
            <a:schemeClr val="accent1"/>
          </a:lnRef>
          <a:fillRef idx="0">
            <a:schemeClr val="accent1"/>
          </a:fillRef>
          <a:effectRef idx="0">
            <a:schemeClr val="accent1"/>
          </a:effectRef>
          <a:fontRef idx="minor">
            <a:schemeClr val="tx1"/>
          </a:fontRef>
        </p:style>
      </p:cxnSp>
      <p:cxnSp>
        <p:nvCxnSpPr>
          <p:cNvPr id="8" name="Straight Connector 6"/>
          <p:cNvCxnSpPr/>
          <p:nvPr userDrawn="1"/>
        </p:nvCxnSpPr>
        <p:spPr>
          <a:xfrm rot="5400000">
            <a:off x="6743700" y="5676900"/>
            <a:ext cx="228600" cy="0"/>
          </a:xfrm>
          <a:prstGeom prst="line">
            <a:avLst/>
          </a:prstGeom>
          <a:ln>
            <a:solidFill>
              <a:srgbClr val="003067"/>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1219200"/>
            <a:ext cx="4040188" cy="639762"/>
          </a:xfrm>
          <a:prstGeom prst="rect">
            <a:avLst/>
          </a:prstGeom>
        </p:spPr>
        <p:txBody>
          <a:bodyPr anchor="b"/>
          <a:lstStyle>
            <a:lvl1pPr marL="0" indent="0">
              <a:buNone/>
              <a:defRPr sz="1700" b="1">
                <a:solidFill>
                  <a:srgbClr val="003067"/>
                </a:solidFill>
                <a:latin typeface="Verdana"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58962"/>
            <a:ext cx="4040188" cy="3463925"/>
          </a:xfrm>
          <a:prstGeom prst="rect">
            <a:avLst/>
          </a:prstGeom>
        </p:spPr>
        <p:txBody>
          <a:bodyPr/>
          <a:lstStyle>
            <a:lvl1pPr>
              <a:defRPr sz="2400">
                <a:latin typeface="Verdana" pitchFamily="34" charset="0"/>
              </a:defRPr>
            </a:lvl1pPr>
            <a:lvl2pPr>
              <a:defRPr sz="2000">
                <a:latin typeface="Verdana" pitchFamily="34" charset="0"/>
              </a:defRPr>
            </a:lvl2pPr>
            <a:lvl3pPr>
              <a:defRPr sz="1800">
                <a:latin typeface="Verdana" pitchFamily="34" charset="0"/>
              </a:defRPr>
            </a:lvl3pPr>
            <a:lvl4pPr>
              <a:defRPr sz="1600">
                <a:latin typeface="Verdana" pitchFamily="34" charset="0"/>
              </a:defRPr>
            </a:lvl4pPr>
            <a:lvl5pPr>
              <a:defRPr sz="1600">
                <a:latin typeface="Verdana"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219200"/>
            <a:ext cx="4041775" cy="639762"/>
          </a:xfrm>
          <a:prstGeom prst="rect">
            <a:avLst/>
          </a:prstGeom>
        </p:spPr>
        <p:txBody>
          <a:bodyPr anchor="b"/>
          <a:lstStyle>
            <a:lvl1pPr marL="0" indent="0">
              <a:buNone/>
              <a:defRPr sz="1700" b="1">
                <a:solidFill>
                  <a:srgbClr val="003067"/>
                </a:solidFill>
                <a:latin typeface="Verdana"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858962"/>
            <a:ext cx="4041775" cy="3463925"/>
          </a:xfrm>
          <a:prstGeom prst="rect">
            <a:avLst/>
          </a:prstGeom>
        </p:spPr>
        <p:txBody>
          <a:bodyPr/>
          <a:lstStyle>
            <a:lvl1pPr>
              <a:defRPr sz="2400">
                <a:latin typeface="Verdana" pitchFamily="34" charset="0"/>
              </a:defRPr>
            </a:lvl1pPr>
            <a:lvl2pPr>
              <a:defRPr sz="2000">
                <a:latin typeface="Verdana" pitchFamily="34" charset="0"/>
              </a:defRPr>
            </a:lvl2pPr>
            <a:lvl3pPr>
              <a:defRPr sz="1800">
                <a:latin typeface="Verdana" pitchFamily="34" charset="0"/>
              </a:defRPr>
            </a:lvl3pPr>
            <a:lvl4pPr>
              <a:defRPr sz="1600">
                <a:latin typeface="Verdana" pitchFamily="34" charset="0"/>
              </a:defRPr>
            </a:lvl4pPr>
            <a:lvl5pPr>
              <a:defRPr sz="1600">
                <a:latin typeface="Verdana"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2"/>
          <p:cNvSpPr>
            <a:spLocks noGrp="1"/>
          </p:cNvSpPr>
          <p:nvPr>
            <p:ph type="dt" sz="half" idx="10"/>
          </p:nvPr>
        </p:nvSpPr>
        <p:spPr>
          <a:xfrm>
            <a:off x="6858000" y="5529263"/>
            <a:ext cx="838200" cy="304800"/>
          </a:xfrm>
          <a:noFill/>
        </p:spPr>
        <p:txBody>
          <a:bodyPr/>
          <a:lstStyle>
            <a:lvl1pPr algn="l">
              <a:defRPr sz="1000">
                <a:solidFill>
                  <a:srgbClr val="003067"/>
                </a:solidFill>
              </a:defRPr>
            </a:lvl1pPr>
          </a:lstStyle>
          <a:p>
            <a:pPr>
              <a:defRPr/>
            </a:pPr>
            <a:fld id="{48112C32-3047-4E57-9EFE-9CA042BE2A7E}" type="datetime1">
              <a:rPr lang="en-US"/>
              <a:pPr>
                <a:defRPr/>
              </a:pPr>
              <a:t>2/22/2013</a:t>
            </a:fld>
            <a:endParaRPr lang="en-US" dirty="0"/>
          </a:p>
        </p:txBody>
      </p:sp>
      <p:sp>
        <p:nvSpPr>
          <p:cNvPr id="10" name="Slide Number Placeholder 5"/>
          <p:cNvSpPr>
            <a:spLocks noGrp="1"/>
          </p:cNvSpPr>
          <p:nvPr>
            <p:ph type="sldNum" sz="quarter" idx="11"/>
          </p:nvPr>
        </p:nvSpPr>
        <p:spPr>
          <a:xfrm>
            <a:off x="1828800" y="5562600"/>
            <a:ext cx="457200" cy="288925"/>
          </a:xfrm>
          <a:prstGeom prst="rect">
            <a:avLst/>
          </a:prstGeom>
        </p:spPr>
        <p:txBody>
          <a:bodyPr/>
          <a:lstStyle>
            <a:lvl1pPr fontAlgn="auto">
              <a:spcBef>
                <a:spcPts val="0"/>
              </a:spcBef>
              <a:spcAft>
                <a:spcPts val="0"/>
              </a:spcAft>
              <a:defRPr sz="1200">
                <a:solidFill>
                  <a:srgbClr val="003067"/>
                </a:solidFill>
                <a:latin typeface="+mn-lt"/>
                <a:cs typeface="+mn-cs"/>
              </a:defRPr>
            </a:lvl1pPr>
          </a:lstStyle>
          <a:p>
            <a:pPr>
              <a:defRPr/>
            </a:pPr>
            <a:fld id="{22D35F18-624D-4AAF-8B4A-40475B81A582}" type="slidenum">
              <a:rPr lang="en-US"/>
              <a:pPr>
                <a:defRPr/>
              </a:pPr>
              <a:t>‹Nº›</a:t>
            </a:fld>
            <a:endParaRPr lang="en-US" dirty="0"/>
          </a:p>
        </p:txBody>
      </p:sp>
      <p:sp>
        <p:nvSpPr>
          <p:cNvPr id="11" name="Footer Placeholder 13"/>
          <p:cNvSpPr>
            <a:spLocks noGrp="1"/>
          </p:cNvSpPr>
          <p:nvPr>
            <p:ph type="ftr" sz="quarter" idx="12"/>
          </p:nvPr>
        </p:nvSpPr>
        <p:spPr>
          <a:xfrm>
            <a:off x="2286000" y="5616575"/>
            <a:ext cx="4572000" cy="152400"/>
          </a:xfrm>
        </p:spPr>
        <p:txBody>
          <a:bodyPr/>
          <a:lstStyle>
            <a:lvl1pPr algn="ctr">
              <a:defRPr sz="700">
                <a:solidFill>
                  <a:srgbClr val="003067"/>
                </a:solidFill>
              </a:defRPr>
            </a:lvl1pPr>
          </a:lstStyle>
          <a:p>
            <a:pPr>
              <a:defRPr/>
            </a:pPr>
            <a:r>
              <a:rPr lang="en-US"/>
              <a:t>Confidential and Proprietary. Copyright © 2011 Educational Testing Service. All rights reserved.</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cxnSp>
        <p:nvCxnSpPr>
          <p:cNvPr id="2" name="Straight Connector 4"/>
          <p:cNvCxnSpPr/>
          <p:nvPr userDrawn="1"/>
        </p:nvCxnSpPr>
        <p:spPr>
          <a:xfrm rot="5400000">
            <a:off x="2171700" y="5676900"/>
            <a:ext cx="228600" cy="0"/>
          </a:xfrm>
          <a:prstGeom prst="line">
            <a:avLst/>
          </a:prstGeom>
          <a:ln>
            <a:solidFill>
              <a:srgbClr val="003067"/>
            </a:solidFill>
          </a:ln>
        </p:spPr>
        <p:style>
          <a:lnRef idx="1">
            <a:schemeClr val="accent1"/>
          </a:lnRef>
          <a:fillRef idx="0">
            <a:schemeClr val="accent1"/>
          </a:fillRef>
          <a:effectRef idx="0">
            <a:schemeClr val="accent1"/>
          </a:effectRef>
          <a:fontRef idx="minor">
            <a:schemeClr val="tx1"/>
          </a:fontRef>
        </p:style>
      </p:cxnSp>
      <p:cxnSp>
        <p:nvCxnSpPr>
          <p:cNvPr id="3" name="Straight Connector 6"/>
          <p:cNvCxnSpPr/>
          <p:nvPr userDrawn="1"/>
        </p:nvCxnSpPr>
        <p:spPr>
          <a:xfrm rot="5400000">
            <a:off x="6743700" y="5676900"/>
            <a:ext cx="228600" cy="0"/>
          </a:xfrm>
          <a:prstGeom prst="line">
            <a:avLst/>
          </a:prstGeom>
          <a:ln>
            <a:solidFill>
              <a:srgbClr val="003067"/>
            </a:solidFill>
          </a:ln>
        </p:spPr>
        <p:style>
          <a:lnRef idx="1">
            <a:schemeClr val="accent1"/>
          </a:lnRef>
          <a:fillRef idx="0">
            <a:schemeClr val="accent1"/>
          </a:fillRef>
          <a:effectRef idx="0">
            <a:schemeClr val="accent1"/>
          </a:effectRef>
          <a:fontRef idx="minor">
            <a:schemeClr val="tx1"/>
          </a:fontRef>
        </p:style>
      </p:cxnSp>
      <p:sp>
        <p:nvSpPr>
          <p:cNvPr id="4" name="Date Placeholder 2"/>
          <p:cNvSpPr>
            <a:spLocks noGrp="1"/>
          </p:cNvSpPr>
          <p:nvPr>
            <p:ph type="dt" sz="half" idx="10"/>
          </p:nvPr>
        </p:nvSpPr>
        <p:spPr>
          <a:xfrm>
            <a:off x="6858000" y="5529263"/>
            <a:ext cx="838200" cy="304800"/>
          </a:xfrm>
          <a:noFill/>
        </p:spPr>
        <p:txBody>
          <a:bodyPr/>
          <a:lstStyle>
            <a:lvl1pPr algn="l">
              <a:defRPr sz="1000">
                <a:solidFill>
                  <a:srgbClr val="003067"/>
                </a:solidFill>
              </a:defRPr>
            </a:lvl1pPr>
          </a:lstStyle>
          <a:p>
            <a:pPr>
              <a:defRPr/>
            </a:pPr>
            <a:fld id="{3F3F3654-7126-496B-ABB6-B7C784C5C64E}" type="datetime1">
              <a:rPr lang="en-US"/>
              <a:pPr>
                <a:defRPr/>
              </a:pPr>
              <a:t>2/22/2013</a:t>
            </a:fld>
            <a:endParaRPr lang="en-US" dirty="0"/>
          </a:p>
        </p:txBody>
      </p:sp>
      <p:sp>
        <p:nvSpPr>
          <p:cNvPr id="5" name="Slide Number Placeholder 5"/>
          <p:cNvSpPr>
            <a:spLocks noGrp="1"/>
          </p:cNvSpPr>
          <p:nvPr>
            <p:ph type="sldNum" sz="quarter" idx="11"/>
          </p:nvPr>
        </p:nvSpPr>
        <p:spPr>
          <a:xfrm>
            <a:off x="1828800" y="5562600"/>
            <a:ext cx="457200" cy="288925"/>
          </a:xfrm>
          <a:prstGeom prst="rect">
            <a:avLst/>
          </a:prstGeom>
        </p:spPr>
        <p:txBody>
          <a:bodyPr/>
          <a:lstStyle>
            <a:lvl1pPr fontAlgn="auto">
              <a:spcBef>
                <a:spcPts val="0"/>
              </a:spcBef>
              <a:spcAft>
                <a:spcPts val="0"/>
              </a:spcAft>
              <a:defRPr sz="1200">
                <a:solidFill>
                  <a:srgbClr val="003067"/>
                </a:solidFill>
                <a:latin typeface="+mn-lt"/>
                <a:cs typeface="+mn-cs"/>
              </a:defRPr>
            </a:lvl1pPr>
          </a:lstStyle>
          <a:p>
            <a:pPr>
              <a:defRPr/>
            </a:pPr>
            <a:fld id="{38512C34-2B2F-426B-8357-6A7AAA4955AD}" type="slidenum">
              <a:rPr lang="en-US"/>
              <a:pPr>
                <a:defRPr/>
              </a:pPr>
              <a:t>‹Nº›</a:t>
            </a:fld>
            <a:endParaRPr lang="en-US" dirty="0"/>
          </a:p>
        </p:txBody>
      </p:sp>
      <p:sp>
        <p:nvSpPr>
          <p:cNvPr id="6" name="Footer Placeholder 13"/>
          <p:cNvSpPr>
            <a:spLocks noGrp="1"/>
          </p:cNvSpPr>
          <p:nvPr>
            <p:ph type="ftr" sz="quarter" idx="12"/>
          </p:nvPr>
        </p:nvSpPr>
        <p:spPr>
          <a:xfrm>
            <a:off x="2286000" y="5616575"/>
            <a:ext cx="4572000" cy="152400"/>
          </a:xfrm>
        </p:spPr>
        <p:txBody>
          <a:bodyPr/>
          <a:lstStyle>
            <a:lvl1pPr algn="ctr">
              <a:defRPr sz="700">
                <a:solidFill>
                  <a:srgbClr val="003067"/>
                </a:solidFill>
              </a:defRPr>
            </a:lvl1pPr>
          </a:lstStyle>
          <a:p>
            <a:pPr>
              <a:defRPr/>
            </a:pPr>
            <a:r>
              <a:rPr lang="en-US"/>
              <a:t>Confidential and Proprietary. Copyright © 2011 Educational Testing Service. All rights reserved.</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cxnSp>
        <p:nvCxnSpPr>
          <p:cNvPr id="5" name="Straight Connector 4"/>
          <p:cNvCxnSpPr/>
          <p:nvPr userDrawn="1"/>
        </p:nvCxnSpPr>
        <p:spPr>
          <a:xfrm rot="5400000">
            <a:off x="2171700" y="5676900"/>
            <a:ext cx="228600" cy="0"/>
          </a:xfrm>
          <a:prstGeom prst="line">
            <a:avLst/>
          </a:prstGeom>
          <a:ln>
            <a:solidFill>
              <a:srgbClr val="003067"/>
            </a:solidFill>
          </a:ln>
        </p:spPr>
        <p:style>
          <a:lnRef idx="1">
            <a:schemeClr val="accent1"/>
          </a:lnRef>
          <a:fillRef idx="0">
            <a:schemeClr val="accent1"/>
          </a:fillRef>
          <a:effectRef idx="0">
            <a:schemeClr val="accent1"/>
          </a:effectRef>
          <a:fontRef idx="minor">
            <a:schemeClr val="tx1"/>
          </a:fontRef>
        </p:style>
      </p:cxnSp>
      <p:cxnSp>
        <p:nvCxnSpPr>
          <p:cNvPr id="6" name="Straight Connector 6"/>
          <p:cNvCxnSpPr/>
          <p:nvPr userDrawn="1"/>
        </p:nvCxnSpPr>
        <p:spPr>
          <a:xfrm rot="5400000">
            <a:off x="6743700" y="5676900"/>
            <a:ext cx="228600" cy="0"/>
          </a:xfrm>
          <a:prstGeom prst="line">
            <a:avLst/>
          </a:prstGeom>
          <a:ln>
            <a:solidFill>
              <a:srgbClr val="003067"/>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990600"/>
            <a:ext cx="3008313" cy="1162050"/>
          </a:xfrm>
        </p:spPr>
        <p:txBody>
          <a:bodyPr anchor="b"/>
          <a:lstStyle>
            <a:lvl1pPr algn="l">
              <a:defRPr sz="2000" b="1">
                <a:solidFill>
                  <a:srgbClr val="003067"/>
                </a:solidFill>
                <a:latin typeface="Verdana"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990601"/>
            <a:ext cx="5111750" cy="4419600"/>
          </a:xfrm>
          <a:prstGeom prst="rect">
            <a:avLst/>
          </a:prstGeom>
        </p:spPr>
        <p:txBody>
          <a:bodyPr/>
          <a:lstStyle>
            <a:lvl1pPr>
              <a:defRPr sz="3200">
                <a:latin typeface="Verdana" pitchFamily="34" charset="0"/>
              </a:defRPr>
            </a:lvl1pPr>
            <a:lvl2pPr>
              <a:defRPr sz="2800">
                <a:latin typeface="Verdana" pitchFamily="34" charset="0"/>
              </a:defRPr>
            </a:lvl2pPr>
            <a:lvl3pPr>
              <a:defRPr sz="2400">
                <a:latin typeface="Verdana" pitchFamily="34" charset="0"/>
              </a:defRPr>
            </a:lvl3pPr>
            <a:lvl4pPr>
              <a:defRPr sz="2000">
                <a:latin typeface="Verdana" pitchFamily="34" charset="0"/>
              </a:defRPr>
            </a:lvl4pPr>
            <a:lvl5pPr>
              <a:defRPr sz="2000">
                <a:latin typeface="Verdana" pitchFamily="34" charset="0"/>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209801"/>
            <a:ext cx="3008313" cy="3200400"/>
          </a:xfrm>
          <a:prstGeom prst="rect">
            <a:avLst/>
          </a:prstGeom>
        </p:spPr>
        <p:txBody>
          <a:bodyPr/>
          <a:lstStyle>
            <a:lvl1pPr marL="0" indent="0">
              <a:buNone/>
              <a:defRPr sz="1400">
                <a:latin typeface="Verdan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2"/>
          <p:cNvSpPr>
            <a:spLocks noGrp="1"/>
          </p:cNvSpPr>
          <p:nvPr>
            <p:ph type="dt" sz="half" idx="10"/>
          </p:nvPr>
        </p:nvSpPr>
        <p:spPr>
          <a:xfrm>
            <a:off x="6858000" y="5529263"/>
            <a:ext cx="838200" cy="304800"/>
          </a:xfrm>
          <a:noFill/>
        </p:spPr>
        <p:txBody>
          <a:bodyPr/>
          <a:lstStyle>
            <a:lvl1pPr algn="l">
              <a:defRPr sz="1000">
                <a:solidFill>
                  <a:srgbClr val="003067"/>
                </a:solidFill>
              </a:defRPr>
            </a:lvl1pPr>
          </a:lstStyle>
          <a:p>
            <a:pPr>
              <a:defRPr/>
            </a:pPr>
            <a:fld id="{9BA66DBA-E10F-4333-8A63-FDC1A9ABF32A}" type="datetime1">
              <a:rPr lang="en-US"/>
              <a:pPr>
                <a:defRPr/>
              </a:pPr>
              <a:t>2/22/2013</a:t>
            </a:fld>
            <a:endParaRPr lang="en-US" dirty="0"/>
          </a:p>
        </p:txBody>
      </p:sp>
      <p:sp>
        <p:nvSpPr>
          <p:cNvPr id="8" name="Slide Number Placeholder 5"/>
          <p:cNvSpPr>
            <a:spLocks noGrp="1"/>
          </p:cNvSpPr>
          <p:nvPr>
            <p:ph type="sldNum" sz="quarter" idx="11"/>
          </p:nvPr>
        </p:nvSpPr>
        <p:spPr>
          <a:xfrm>
            <a:off x="1828800" y="5562600"/>
            <a:ext cx="457200" cy="288925"/>
          </a:xfrm>
          <a:prstGeom prst="rect">
            <a:avLst/>
          </a:prstGeom>
        </p:spPr>
        <p:txBody>
          <a:bodyPr/>
          <a:lstStyle>
            <a:lvl1pPr fontAlgn="auto">
              <a:spcBef>
                <a:spcPts val="0"/>
              </a:spcBef>
              <a:spcAft>
                <a:spcPts val="0"/>
              </a:spcAft>
              <a:defRPr sz="1200">
                <a:solidFill>
                  <a:srgbClr val="003067"/>
                </a:solidFill>
                <a:latin typeface="+mn-lt"/>
                <a:cs typeface="+mn-cs"/>
              </a:defRPr>
            </a:lvl1pPr>
          </a:lstStyle>
          <a:p>
            <a:pPr>
              <a:defRPr/>
            </a:pPr>
            <a:fld id="{5492652E-2620-4E49-8BA2-6ECD3B7F2461}" type="slidenum">
              <a:rPr lang="en-US"/>
              <a:pPr>
                <a:defRPr/>
              </a:pPr>
              <a:t>‹Nº›</a:t>
            </a:fld>
            <a:endParaRPr lang="en-US" dirty="0"/>
          </a:p>
        </p:txBody>
      </p:sp>
      <p:sp>
        <p:nvSpPr>
          <p:cNvPr id="9" name="Footer Placeholder 13"/>
          <p:cNvSpPr>
            <a:spLocks noGrp="1"/>
          </p:cNvSpPr>
          <p:nvPr>
            <p:ph type="ftr" sz="quarter" idx="12"/>
          </p:nvPr>
        </p:nvSpPr>
        <p:spPr>
          <a:xfrm>
            <a:off x="2286000" y="5616575"/>
            <a:ext cx="4572000" cy="152400"/>
          </a:xfrm>
        </p:spPr>
        <p:txBody>
          <a:bodyPr/>
          <a:lstStyle>
            <a:lvl1pPr algn="ctr">
              <a:defRPr sz="700">
                <a:solidFill>
                  <a:srgbClr val="003067"/>
                </a:solidFill>
              </a:defRPr>
            </a:lvl1pPr>
          </a:lstStyle>
          <a:p>
            <a:pPr>
              <a:defRPr/>
            </a:pPr>
            <a:r>
              <a:rPr lang="en-US"/>
              <a:t>Confidential and Proprietary. Copyright © 2011 Educational Testing Service. All rights reserved.</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cxnSp>
        <p:nvCxnSpPr>
          <p:cNvPr id="5" name="Straight Connector 4"/>
          <p:cNvCxnSpPr/>
          <p:nvPr userDrawn="1"/>
        </p:nvCxnSpPr>
        <p:spPr>
          <a:xfrm rot="5400000">
            <a:off x="2171700" y="5676900"/>
            <a:ext cx="228600" cy="0"/>
          </a:xfrm>
          <a:prstGeom prst="line">
            <a:avLst/>
          </a:prstGeom>
          <a:ln>
            <a:solidFill>
              <a:srgbClr val="003067"/>
            </a:solidFill>
          </a:ln>
        </p:spPr>
        <p:style>
          <a:lnRef idx="1">
            <a:schemeClr val="accent1"/>
          </a:lnRef>
          <a:fillRef idx="0">
            <a:schemeClr val="accent1"/>
          </a:fillRef>
          <a:effectRef idx="0">
            <a:schemeClr val="accent1"/>
          </a:effectRef>
          <a:fontRef idx="minor">
            <a:schemeClr val="tx1"/>
          </a:fontRef>
        </p:style>
      </p:cxnSp>
      <p:cxnSp>
        <p:nvCxnSpPr>
          <p:cNvPr id="6" name="Straight Connector 6"/>
          <p:cNvCxnSpPr/>
          <p:nvPr userDrawn="1"/>
        </p:nvCxnSpPr>
        <p:spPr>
          <a:xfrm rot="5400000">
            <a:off x="6743700" y="5676900"/>
            <a:ext cx="228600" cy="0"/>
          </a:xfrm>
          <a:prstGeom prst="line">
            <a:avLst/>
          </a:prstGeom>
          <a:ln>
            <a:solidFill>
              <a:srgbClr val="003067"/>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792288" y="4495801"/>
            <a:ext cx="5486400" cy="566738"/>
          </a:xfrm>
        </p:spPr>
        <p:txBody>
          <a:bodyPr anchor="b"/>
          <a:lstStyle>
            <a:lvl1pPr algn="l">
              <a:defRPr sz="2000" b="1">
                <a:solidFill>
                  <a:srgbClr val="003067"/>
                </a:solidFill>
                <a:latin typeface="Verdana" pitchFamily="34" charset="0"/>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85800"/>
            <a:ext cx="5486400" cy="3733801"/>
          </a:xfrm>
          <a:prstGeom prst="rect">
            <a:avLst/>
          </a:prstGeom>
        </p:spPr>
        <p:txBody>
          <a:bodyPr/>
          <a:lstStyle>
            <a:lvl1pPr marL="0" indent="0">
              <a:buNone/>
              <a:defRPr sz="3200">
                <a:latin typeface="Verdana"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062539"/>
            <a:ext cx="5486400" cy="347662"/>
          </a:xfrm>
          <a:prstGeom prst="rect">
            <a:avLst/>
          </a:prstGeom>
        </p:spPr>
        <p:txBody>
          <a:bodyPr/>
          <a:lstStyle>
            <a:lvl1pPr marL="0" indent="0">
              <a:buNone/>
              <a:defRPr sz="1400">
                <a:latin typeface="Verdan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2"/>
          <p:cNvSpPr>
            <a:spLocks noGrp="1"/>
          </p:cNvSpPr>
          <p:nvPr>
            <p:ph type="dt" sz="half" idx="10"/>
          </p:nvPr>
        </p:nvSpPr>
        <p:spPr>
          <a:xfrm>
            <a:off x="6858000" y="5529263"/>
            <a:ext cx="838200" cy="304800"/>
          </a:xfrm>
          <a:noFill/>
        </p:spPr>
        <p:txBody>
          <a:bodyPr/>
          <a:lstStyle>
            <a:lvl1pPr algn="l">
              <a:defRPr sz="1000">
                <a:solidFill>
                  <a:srgbClr val="003067"/>
                </a:solidFill>
              </a:defRPr>
            </a:lvl1pPr>
          </a:lstStyle>
          <a:p>
            <a:pPr>
              <a:defRPr/>
            </a:pPr>
            <a:fld id="{587E672A-A122-4648-9B7E-29E1F926BEE5}" type="datetime1">
              <a:rPr lang="en-US"/>
              <a:pPr>
                <a:defRPr/>
              </a:pPr>
              <a:t>2/22/2013</a:t>
            </a:fld>
            <a:endParaRPr lang="en-US" dirty="0"/>
          </a:p>
        </p:txBody>
      </p:sp>
      <p:sp>
        <p:nvSpPr>
          <p:cNvPr id="8" name="Slide Number Placeholder 5"/>
          <p:cNvSpPr>
            <a:spLocks noGrp="1"/>
          </p:cNvSpPr>
          <p:nvPr>
            <p:ph type="sldNum" sz="quarter" idx="11"/>
          </p:nvPr>
        </p:nvSpPr>
        <p:spPr>
          <a:xfrm>
            <a:off x="1828800" y="5562600"/>
            <a:ext cx="457200" cy="288925"/>
          </a:xfrm>
          <a:prstGeom prst="rect">
            <a:avLst/>
          </a:prstGeom>
        </p:spPr>
        <p:txBody>
          <a:bodyPr/>
          <a:lstStyle>
            <a:lvl1pPr fontAlgn="auto">
              <a:spcBef>
                <a:spcPts val="0"/>
              </a:spcBef>
              <a:spcAft>
                <a:spcPts val="0"/>
              </a:spcAft>
              <a:defRPr sz="1200">
                <a:solidFill>
                  <a:srgbClr val="003067"/>
                </a:solidFill>
                <a:latin typeface="+mn-lt"/>
                <a:cs typeface="+mn-cs"/>
              </a:defRPr>
            </a:lvl1pPr>
          </a:lstStyle>
          <a:p>
            <a:pPr>
              <a:defRPr/>
            </a:pPr>
            <a:fld id="{5EFA8A55-4198-4B84-A266-B917403A01BA}" type="slidenum">
              <a:rPr lang="en-US"/>
              <a:pPr>
                <a:defRPr/>
              </a:pPr>
              <a:t>‹Nº›</a:t>
            </a:fld>
            <a:endParaRPr lang="en-US" dirty="0"/>
          </a:p>
        </p:txBody>
      </p:sp>
      <p:sp>
        <p:nvSpPr>
          <p:cNvPr id="9" name="Footer Placeholder 13"/>
          <p:cNvSpPr>
            <a:spLocks noGrp="1"/>
          </p:cNvSpPr>
          <p:nvPr>
            <p:ph type="ftr" sz="quarter" idx="12"/>
          </p:nvPr>
        </p:nvSpPr>
        <p:spPr>
          <a:xfrm>
            <a:off x="2286000" y="5616575"/>
            <a:ext cx="4572000" cy="152400"/>
          </a:xfrm>
        </p:spPr>
        <p:txBody>
          <a:bodyPr/>
          <a:lstStyle>
            <a:lvl1pPr algn="ctr">
              <a:defRPr sz="700">
                <a:solidFill>
                  <a:srgbClr val="003067"/>
                </a:solidFill>
              </a:defRPr>
            </a:lvl1pPr>
          </a:lstStyle>
          <a:p>
            <a:pPr>
              <a:defRPr/>
            </a:pPr>
            <a:r>
              <a:rPr lang="en-US"/>
              <a:t>Confidential and Proprietary. Copyright © 2011 Educational Testing Service. All rights reserved.</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0"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286000"/>
            <a:ext cx="8229600" cy="1676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s-ES" smtClean="0"/>
          </a:p>
        </p:txBody>
      </p:sp>
      <p:sp>
        <p:nvSpPr>
          <p:cNvPr id="4" name="Date Placeholder 3"/>
          <p:cNvSpPr>
            <a:spLocks noGrp="1"/>
          </p:cNvSpPr>
          <p:nvPr>
            <p:ph type="dt" sz="half" idx="2"/>
          </p:nvPr>
        </p:nvSpPr>
        <p:spPr>
          <a:xfrm>
            <a:off x="7010400" y="0"/>
            <a:ext cx="2133600" cy="365125"/>
          </a:xfrm>
          <a:prstGeom prst="rect">
            <a:avLst/>
          </a:prstGeom>
          <a:solidFill>
            <a:schemeClr val="tx2"/>
          </a:solidFill>
        </p:spPr>
        <p:txBody>
          <a:bodyPr vert="horz" lIns="91440" tIns="45720" rIns="91440" bIns="45720" rtlCol="0" anchor="ctr"/>
          <a:lstStyle>
            <a:lvl1pPr algn="ctr" fontAlgn="auto">
              <a:spcBef>
                <a:spcPts val="0"/>
              </a:spcBef>
              <a:spcAft>
                <a:spcPts val="0"/>
              </a:spcAft>
              <a:defRPr sz="1200">
                <a:solidFill>
                  <a:schemeClr val="bg1"/>
                </a:solidFill>
                <a:latin typeface="+mn-lt"/>
                <a:cs typeface="+mn-cs"/>
              </a:defRPr>
            </a:lvl1pPr>
          </a:lstStyle>
          <a:p>
            <a:pPr>
              <a:defRPr/>
            </a:pPr>
            <a:fld id="{8207ABDA-52D9-41AB-8E93-510EFE6C4CF5}" type="datetime1">
              <a:rPr lang="en-US"/>
              <a:pPr>
                <a:defRPr/>
              </a:pPr>
              <a:t>2/22/2013</a:t>
            </a:fld>
            <a:endParaRPr lang="en-US" dirty="0"/>
          </a:p>
        </p:txBody>
      </p:sp>
      <p:sp>
        <p:nvSpPr>
          <p:cNvPr id="6" name="Footer Placeholder 5"/>
          <p:cNvSpPr>
            <a:spLocks noGrp="1"/>
          </p:cNvSpPr>
          <p:nvPr>
            <p:ph type="ftr" sz="quarter" idx="3"/>
          </p:nvPr>
        </p:nvSpPr>
        <p:spPr>
          <a:xfrm>
            <a:off x="381000" y="5562600"/>
            <a:ext cx="6400800" cy="304800"/>
          </a:xfrm>
          <a:prstGeom prst="rect">
            <a:avLst/>
          </a:prstGeom>
        </p:spPr>
        <p:txBody>
          <a:bodyPr vert="horz" lIns="91440" tIns="45720" rIns="91440" bIns="45720" rtlCol="0" anchor="ctr"/>
          <a:lstStyle>
            <a:lvl1pPr algn="l">
              <a:defRPr sz="800">
                <a:solidFill>
                  <a:schemeClr val="bg1"/>
                </a:solidFill>
                <a:latin typeface="Verdana" pitchFamily="34" charset="0"/>
                <a:cs typeface="+mn-cs"/>
              </a:defRPr>
            </a:lvl1pPr>
          </a:lstStyle>
          <a:p>
            <a:pPr>
              <a:defRPr/>
            </a:pPr>
            <a:r>
              <a:rPr lang="en-US"/>
              <a:t>Confidential and Proprietary. Copyright © 2011 Educational Testing Service. All rights reserved.</a:t>
            </a:r>
          </a:p>
          <a:p>
            <a:pPr>
              <a:defRPr/>
            </a:pPr>
            <a:endParaRPr lang="en-US"/>
          </a:p>
        </p:txBody>
      </p:sp>
    </p:spTree>
  </p:cSld>
  <p:clrMap bg1="lt1" tx1="dk1" bg2="lt2" tx2="dk2" accent1="accent1" accent2="accent2" accent3="accent3" accent4="accent4" accent5="accent5" accent6="accent6" hlink="hlink" folHlink="folHlink"/>
  <p:sldLayoutIdLst>
    <p:sldLayoutId id="2147484062" r:id="rId1"/>
    <p:sldLayoutId id="2147484063" r:id="rId2"/>
    <p:sldLayoutId id="2147484064" r:id="rId3"/>
    <p:sldLayoutId id="2147484065" r:id="rId4"/>
    <p:sldLayoutId id="2147484066" r:id="rId5"/>
    <p:sldLayoutId id="2147484067" r:id="rId6"/>
    <p:sldLayoutId id="2147484068" r:id="rId7"/>
    <p:sldLayoutId id="2147484069" r:id="rId8"/>
  </p:sldLayoutIdLst>
  <p:hf hdr="0"/>
  <p:txStyles>
    <p:titleStyle>
      <a:lvl1pPr algn="ctr" rtl="0" eaLnBrk="0" fontAlgn="base" hangingPunct="0">
        <a:spcBef>
          <a:spcPct val="0"/>
        </a:spcBef>
        <a:spcAft>
          <a:spcPct val="0"/>
        </a:spcAft>
        <a:defRPr sz="4400" b="1" kern="1200">
          <a:solidFill>
            <a:schemeClr val="bg1"/>
          </a:solidFill>
          <a:latin typeface="Corbel" pitchFamily="34" charset="0"/>
          <a:ea typeface="+mj-ea"/>
          <a:cs typeface="+mj-cs"/>
        </a:defRPr>
      </a:lvl1pPr>
      <a:lvl2pPr algn="ctr" rtl="0" eaLnBrk="0" fontAlgn="base" hangingPunct="0">
        <a:spcBef>
          <a:spcPct val="0"/>
        </a:spcBef>
        <a:spcAft>
          <a:spcPct val="0"/>
        </a:spcAft>
        <a:defRPr sz="4400" b="1">
          <a:solidFill>
            <a:schemeClr val="bg1"/>
          </a:solidFill>
          <a:latin typeface="Corbel" pitchFamily="34" charset="0"/>
        </a:defRPr>
      </a:lvl2pPr>
      <a:lvl3pPr algn="ctr" rtl="0" eaLnBrk="0" fontAlgn="base" hangingPunct="0">
        <a:spcBef>
          <a:spcPct val="0"/>
        </a:spcBef>
        <a:spcAft>
          <a:spcPct val="0"/>
        </a:spcAft>
        <a:defRPr sz="4400" b="1">
          <a:solidFill>
            <a:schemeClr val="bg1"/>
          </a:solidFill>
          <a:latin typeface="Corbel" pitchFamily="34" charset="0"/>
        </a:defRPr>
      </a:lvl3pPr>
      <a:lvl4pPr algn="ctr" rtl="0" eaLnBrk="0" fontAlgn="base" hangingPunct="0">
        <a:spcBef>
          <a:spcPct val="0"/>
        </a:spcBef>
        <a:spcAft>
          <a:spcPct val="0"/>
        </a:spcAft>
        <a:defRPr sz="4400" b="1">
          <a:solidFill>
            <a:schemeClr val="bg1"/>
          </a:solidFill>
          <a:latin typeface="Corbel" pitchFamily="34" charset="0"/>
        </a:defRPr>
      </a:lvl4pPr>
      <a:lvl5pPr algn="ctr" rtl="0" eaLnBrk="0" fontAlgn="base" hangingPunct="0">
        <a:spcBef>
          <a:spcPct val="0"/>
        </a:spcBef>
        <a:spcAft>
          <a:spcPct val="0"/>
        </a:spcAft>
        <a:defRPr sz="4400" b="1">
          <a:solidFill>
            <a:schemeClr val="bg1"/>
          </a:solidFill>
          <a:latin typeface="Corbel" pitchFamily="34" charset="0"/>
        </a:defRPr>
      </a:lvl5pPr>
      <a:lvl6pPr marL="457200" algn="ctr" rtl="0" eaLnBrk="1" fontAlgn="base" hangingPunct="1">
        <a:spcBef>
          <a:spcPct val="0"/>
        </a:spcBef>
        <a:spcAft>
          <a:spcPct val="0"/>
        </a:spcAft>
        <a:defRPr sz="4400" b="1">
          <a:solidFill>
            <a:schemeClr val="bg1"/>
          </a:solidFill>
          <a:latin typeface="Corbel" pitchFamily="34" charset="0"/>
        </a:defRPr>
      </a:lvl6pPr>
      <a:lvl7pPr marL="914400" algn="ctr" rtl="0" eaLnBrk="1" fontAlgn="base" hangingPunct="1">
        <a:spcBef>
          <a:spcPct val="0"/>
        </a:spcBef>
        <a:spcAft>
          <a:spcPct val="0"/>
        </a:spcAft>
        <a:defRPr sz="4400" b="1">
          <a:solidFill>
            <a:schemeClr val="bg1"/>
          </a:solidFill>
          <a:latin typeface="Corbel" pitchFamily="34" charset="0"/>
        </a:defRPr>
      </a:lvl7pPr>
      <a:lvl8pPr marL="1371600" algn="ctr" rtl="0" eaLnBrk="1" fontAlgn="base" hangingPunct="1">
        <a:spcBef>
          <a:spcPct val="0"/>
        </a:spcBef>
        <a:spcAft>
          <a:spcPct val="0"/>
        </a:spcAft>
        <a:defRPr sz="4400" b="1">
          <a:solidFill>
            <a:schemeClr val="bg1"/>
          </a:solidFill>
          <a:latin typeface="Corbel" pitchFamily="34" charset="0"/>
        </a:defRPr>
      </a:lvl8pPr>
      <a:lvl9pPr marL="1828800" algn="ctr" rtl="0" eaLnBrk="1" fontAlgn="base" hangingPunct="1">
        <a:spcBef>
          <a:spcPct val="0"/>
        </a:spcBef>
        <a:spcAft>
          <a:spcPct val="0"/>
        </a:spcAft>
        <a:defRPr sz="4400" b="1">
          <a:solidFill>
            <a:schemeClr val="bg1"/>
          </a:solidFill>
          <a:latin typeface="Corbel"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
          <p:cNvSpPr txBox="1">
            <a:spLocks noChangeArrowheads="1"/>
          </p:cNvSpPr>
          <p:nvPr/>
        </p:nvSpPr>
        <p:spPr bwMode="auto">
          <a:xfrm>
            <a:off x="14288" y="1295400"/>
            <a:ext cx="9129712" cy="1570038"/>
          </a:xfrm>
          <a:prstGeom prst="rect">
            <a:avLst/>
          </a:prstGeom>
          <a:noFill/>
          <a:ln w="9525">
            <a:noFill/>
            <a:miter lim="800000"/>
            <a:headEnd/>
            <a:tailEnd/>
          </a:ln>
        </p:spPr>
        <p:txBody>
          <a:bodyPr>
            <a:spAutoFit/>
          </a:bodyPr>
          <a:lstStyle/>
          <a:p>
            <a:pPr algn="ctr">
              <a:defRPr/>
            </a:pPr>
            <a:r>
              <a:rPr lang="en-US" sz="4800" dirty="0">
                <a:solidFill>
                  <a:schemeClr val="bg1"/>
                </a:solidFill>
                <a:latin typeface="Comic Sans MS" pitchFamily="66" charset="0"/>
                <a:cs typeface="Arial" charset="0"/>
              </a:rPr>
              <a:t>Innovation and Growth of</a:t>
            </a:r>
          </a:p>
          <a:p>
            <a:pPr algn="ctr">
              <a:defRPr/>
            </a:pPr>
            <a:r>
              <a:rPr lang="en-US" sz="4800" dirty="0">
                <a:solidFill>
                  <a:schemeClr val="bg1"/>
                </a:solidFill>
                <a:latin typeface="Comic Sans MS" pitchFamily="66" charset="0"/>
                <a:cs typeface="Arial" charset="0"/>
              </a:rPr>
              <a:t>Large Scale Assessments</a:t>
            </a:r>
            <a:endParaRPr lang="en-US" sz="4800" b="1" dirty="0">
              <a:solidFill>
                <a:schemeClr val="bg1"/>
              </a:solidFill>
              <a:effectLst>
                <a:outerShdw blurRad="38100" dist="38100" dir="2700000" algn="tl">
                  <a:srgbClr val="000000">
                    <a:alpha val="43137"/>
                  </a:srgbClr>
                </a:outerShdw>
              </a:effectLst>
              <a:latin typeface="Comic Sans MS" pitchFamily="66" charset="0"/>
              <a:cs typeface="+mn-cs"/>
            </a:endParaRPr>
          </a:p>
        </p:txBody>
      </p:sp>
      <p:sp>
        <p:nvSpPr>
          <p:cNvPr id="7" name="TextBox 4"/>
          <p:cNvSpPr txBox="1">
            <a:spLocks noChangeArrowheads="1"/>
          </p:cNvSpPr>
          <p:nvPr/>
        </p:nvSpPr>
        <p:spPr bwMode="auto">
          <a:xfrm>
            <a:off x="0" y="3810000"/>
            <a:ext cx="9129713" cy="1816100"/>
          </a:xfrm>
          <a:prstGeom prst="rect">
            <a:avLst/>
          </a:prstGeom>
          <a:noFill/>
          <a:ln w="9525">
            <a:noFill/>
            <a:miter lim="800000"/>
            <a:headEnd/>
            <a:tailEnd/>
          </a:ln>
        </p:spPr>
        <p:txBody>
          <a:bodyPr>
            <a:spAutoFit/>
          </a:bodyPr>
          <a:lstStyle/>
          <a:p>
            <a:pPr algn="ctr">
              <a:defRPr/>
            </a:pPr>
            <a:r>
              <a:rPr lang="en-US" sz="2800" b="1" dirty="0">
                <a:solidFill>
                  <a:schemeClr val="bg2"/>
                </a:solidFill>
                <a:effectLst>
                  <a:outerShdw blurRad="38100" dist="38100" dir="2700000" algn="tl">
                    <a:srgbClr val="000000">
                      <a:alpha val="43137"/>
                    </a:srgbClr>
                  </a:outerShdw>
                </a:effectLst>
                <a:latin typeface="Comic Sans MS" pitchFamily="66" charset="0"/>
                <a:cs typeface="+mn-cs"/>
              </a:rPr>
              <a:t>Irwin Kirsch</a:t>
            </a:r>
          </a:p>
          <a:p>
            <a:pPr algn="ctr">
              <a:defRPr/>
            </a:pPr>
            <a:r>
              <a:rPr lang="en-US" sz="2800" b="1" dirty="0">
                <a:solidFill>
                  <a:schemeClr val="bg2"/>
                </a:solidFill>
                <a:effectLst>
                  <a:outerShdw blurRad="38100" dist="38100" dir="2700000" algn="tl">
                    <a:srgbClr val="000000">
                      <a:alpha val="43137"/>
                    </a:srgbClr>
                  </a:outerShdw>
                </a:effectLst>
                <a:latin typeface="Comic Sans MS" pitchFamily="66" charset="0"/>
                <a:cs typeface="+mn-cs"/>
              </a:rPr>
              <a:t>Educational Testing Service</a:t>
            </a:r>
          </a:p>
          <a:p>
            <a:pPr algn="ctr">
              <a:defRPr/>
            </a:pPr>
            <a:r>
              <a:rPr lang="en-US" sz="2800" b="1" dirty="0">
                <a:solidFill>
                  <a:schemeClr val="bg2"/>
                </a:solidFill>
                <a:effectLst>
                  <a:outerShdw blurRad="38100" dist="38100" dir="2700000" algn="tl">
                    <a:srgbClr val="000000">
                      <a:alpha val="43137"/>
                    </a:srgbClr>
                  </a:outerShdw>
                </a:effectLst>
                <a:latin typeface="Comic Sans MS" pitchFamily="66" charset="0"/>
                <a:cs typeface="+mn-cs"/>
              </a:rPr>
              <a:t>February 18, 2013</a:t>
            </a:r>
          </a:p>
          <a:p>
            <a:pPr algn="ctr">
              <a:defRPr/>
            </a:pPr>
            <a:endParaRPr lang="en-US" sz="2800" b="1" dirty="0">
              <a:solidFill>
                <a:schemeClr val="bg2"/>
              </a:solidFill>
              <a:effectLst>
                <a:outerShdw blurRad="38100" dist="38100" dir="2700000" algn="tl">
                  <a:srgbClr val="000000">
                    <a:alpha val="43137"/>
                  </a:srgbClr>
                </a:outerShdw>
              </a:effectLst>
              <a:latin typeface="Comic Sans MS" pitchFamily="66" charset="0"/>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143000"/>
          </a:xfrm>
          <a:prstGeom prst="rect">
            <a:avLst/>
          </a:prstGeom>
        </p:spPr>
        <p:txBody>
          <a:bodyPr/>
          <a:lstStyle/>
          <a:p>
            <a:pPr algn="ctr" eaLnBrk="0" hangingPunct="0">
              <a:defRPr/>
            </a:pPr>
            <a:r>
              <a:rPr lang="en-US" sz="4400" b="1">
                <a:solidFill>
                  <a:schemeClr val="bg1"/>
                </a:solidFill>
                <a:latin typeface="Corbel" pitchFamily="34" charset="0"/>
                <a:ea typeface="+mj-ea"/>
                <a:cs typeface="+mj-cs"/>
              </a:rPr>
              <a:t>Overview</a:t>
            </a:r>
            <a:endParaRPr lang="en-US" sz="4400" b="1" dirty="0">
              <a:solidFill>
                <a:schemeClr val="bg1"/>
              </a:solidFill>
              <a:latin typeface="Corbel" pitchFamily="34" charset="0"/>
              <a:ea typeface="+mj-ea"/>
              <a:cs typeface="+mj-cs"/>
            </a:endParaRPr>
          </a:p>
        </p:txBody>
      </p:sp>
      <p:sp>
        <p:nvSpPr>
          <p:cNvPr id="19459" name="Slide Number Placeholder 3"/>
          <p:cNvSpPr txBox="1">
            <a:spLocks/>
          </p:cNvSpPr>
          <p:nvPr/>
        </p:nvSpPr>
        <p:spPr bwMode="auto">
          <a:xfrm>
            <a:off x="6553200" y="5638800"/>
            <a:ext cx="2133600" cy="365125"/>
          </a:xfrm>
          <a:prstGeom prst="rect">
            <a:avLst/>
          </a:prstGeom>
          <a:noFill/>
          <a:ln w="9525">
            <a:noFill/>
            <a:miter lim="800000"/>
            <a:headEnd/>
            <a:tailEnd/>
          </a:ln>
        </p:spPr>
        <p:txBody>
          <a:bodyPr/>
          <a:lstStyle/>
          <a:p>
            <a:fld id="{99777879-C305-4B18-AA85-5399FF9B2DD3}" type="slidenum">
              <a:rPr lang="en-US"/>
              <a:pPr/>
              <a:t>10</a:t>
            </a:fld>
            <a:endParaRPr lang="en-US"/>
          </a:p>
        </p:txBody>
      </p:sp>
      <p:graphicFrame>
        <p:nvGraphicFramePr>
          <p:cNvPr id="4" name="Diagram 3"/>
          <p:cNvGraphicFramePr/>
          <p:nvPr/>
        </p:nvGraphicFramePr>
        <p:xfrm>
          <a:off x="609600" y="990600"/>
          <a:ext cx="8382000" cy="492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0" y="152400"/>
            <a:ext cx="9144000" cy="646113"/>
          </a:xfrm>
          <a:prstGeom prst="rect">
            <a:avLst/>
          </a:prstGeom>
        </p:spPr>
        <p:txBody>
          <a:bodyPr>
            <a:spAutoFit/>
          </a:bodyPr>
          <a:lstStyle/>
          <a:p>
            <a:pPr algn="ctr" fontAlgn="auto">
              <a:spcBef>
                <a:spcPts val="0"/>
              </a:spcBef>
              <a:spcAft>
                <a:spcPts val="0"/>
              </a:spcAft>
              <a:defRPr/>
            </a:pPr>
            <a:r>
              <a:rPr lang="en-US" sz="3600" b="1" dirty="0">
                <a:solidFill>
                  <a:schemeClr val="accent2"/>
                </a:solidFill>
                <a:effectLst>
                  <a:outerShdw blurRad="38100" dist="38100" dir="2700000" algn="tl">
                    <a:srgbClr val="000000">
                      <a:alpha val="43137"/>
                    </a:srgbClr>
                  </a:outerShdw>
                </a:effectLst>
                <a:latin typeface="Comic Sans MS" pitchFamily="66" charset="0"/>
                <a:cs typeface="Arial" charset="0"/>
              </a:rPr>
              <a:t>Growth and Expansion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020762"/>
          </a:xfrm>
          <a:prstGeom prst="rect">
            <a:avLst/>
          </a:prstGeom>
        </p:spPr>
        <p:txBody>
          <a:bodyPr>
            <a:normAutofit fontScale="97500"/>
          </a:bodyPr>
          <a:lstStyle/>
          <a:p>
            <a:pPr algn="ctr" fontAlgn="auto">
              <a:spcBef>
                <a:spcPts val="0"/>
              </a:spcBef>
              <a:spcAft>
                <a:spcPts val="0"/>
              </a:spcAft>
              <a:defRPr/>
            </a:pPr>
            <a:r>
              <a:rPr lang="en-US" sz="3600" b="1" dirty="0">
                <a:solidFill>
                  <a:schemeClr val="accent2"/>
                </a:solidFill>
                <a:effectLst>
                  <a:outerShdw blurRad="38100" dist="38100" dir="2700000" algn="tl">
                    <a:srgbClr val="000000">
                      <a:alpha val="43137"/>
                    </a:srgbClr>
                  </a:outerShdw>
                </a:effectLst>
                <a:latin typeface="Comic Sans MS" pitchFamily="66" charset="0"/>
                <a:cs typeface="Arial" charset="0"/>
              </a:rPr>
              <a:t>Growth and Expansion</a:t>
            </a:r>
          </a:p>
        </p:txBody>
      </p:sp>
      <p:sp>
        <p:nvSpPr>
          <p:cNvPr id="3" name="Oval 2"/>
          <p:cNvSpPr/>
          <p:nvPr/>
        </p:nvSpPr>
        <p:spPr>
          <a:xfrm>
            <a:off x="2760663" y="2068513"/>
            <a:ext cx="3733800" cy="3352800"/>
          </a:xfrm>
          <a:prstGeom prst="ellipse">
            <a:avLst/>
          </a:prstGeom>
          <a:solidFill>
            <a:schemeClr val="tx2">
              <a:lumMod val="40000"/>
              <a:lumOff val="60000"/>
              <a:alpha val="41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 name="Oval 3"/>
          <p:cNvSpPr/>
          <p:nvPr/>
        </p:nvSpPr>
        <p:spPr>
          <a:xfrm>
            <a:off x="2532063" y="1916113"/>
            <a:ext cx="4114800" cy="3505200"/>
          </a:xfrm>
          <a:prstGeom prst="ellipse">
            <a:avLst/>
          </a:prstGeom>
          <a:solidFill>
            <a:schemeClr val="accent2">
              <a:lumMod val="20000"/>
              <a:lumOff val="80000"/>
              <a:alpha val="49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5" name="Oval 4"/>
          <p:cNvSpPr/>
          <p:nvPr/>
        </p:nvSpPr>
        <p:spPr>
          <a:xfrm>
            <a:off x="2989263" y="2144713"/>
            <a:ext cx="3124200" cy="3276600"/>
          </a:xfrm>
          <a:prstGeom prst="ellipse">
            <a:avLst/>
          </a:prstGeom>
          <a:solidFill>
            <a:srgbClr val="FF6666">
              <a:alpha val="53000"/>
            </a:srgb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6" name="TextBox 5"/>
          <p:cNvSpPr txBox="1">
            <a:spLocks noChangeArrowheads="1"/>
          </p:cNvSpPr>
          <p:nvPr/>
        </p:nvSpPr>
        <p:spPr bwMode="auto">
          <a:xfrm>
            <a:off x="3675063" y="3973513"/>
            <a:ext cx="1220787" cy="369887"/>
          </a:xfrm>
          <a:prstGeom prst="rect">
            <a:avLst/>
          </a:prstGeom>
          <a:noFill/>
          <a:ln w="9525">
            <a:noFill/>
            <a:miter lim="800000"/>
            <a:headEnd/>
            <a:tailEnd/>
          </a:ln>
        </p:spPr>
        <p:txBody>
          <a:bodyPr wrap="none">
            <a:spAutoFit/>
          </a:bodyPr>
          <a:lstStyle/>
          <a:p>
            <a:r>
              <a:rPr lang="en-US"/>
              <a:t>Curriculum</a:t>
            </a:r>
          </a:p>
        </p:txBody>
      </p:sp>
      <p:sp>
        <p:nvSpPr>
          <p:cNvPr id="7" name="TextBox 6"/>
          <p:cNvSpPr txBox="1">
            <a:spLocks noChangeArrowheads="1"/>
          </p:cNvSpPr>
          <p:nvPr/>
        </p:nvSpPr>
        <p:spPr bwMode="auto">
          <a:xfrm>
            <a:off x="5199063" y="2525713"/>
            <a:ext cx="1120775" cy="369887"/>
          </a:xfrm>
          <a:prstGeom prst="rect">
            <a:avLst/>
          </a:prstGeom>
          <a:noFill/>
          <a:ln w="9525">
            <a:noFill/>
            <a:miter lim="800000"/>
            <a:headEnd/>
            <a:tailEnd/>
          </a:ln>
        </p:spPr>
        <p:txBody>
          <a:bodyPr wrap="none">
            <a:spAutoFit/>
          </a:bodyPr>
          <a:lstStyle/>
          <a:p>
            <a:r>
              <a:rPr lang="en-US"/>
              <a:t>Life skills</a:t>
            </a:r>
          </a:p>
        </p:txBody>
      </p:sp>
      <p:sp>
        <p:nvSpPr>
          <p:cNvPr id="8" name="TextBox 7"/>
          <p:cNvSpPr txBox="1">
            <a:spLocks noChangeArrowheads="1"/>
          </p:cNvSpPr>
          <p:nvPr/>
        </p:nvSpPr>
        <p:spPr bwMode="auto">
          <a:xfrm>
            <a:off x="6646863" y="5345113"/>
            <a:ext cx="1506537" cy="369887"/>
          </a:xfrm>
          <a:prstGeom prst="rect">
            <a:avLst/>
          </a:prstGeom>
          <a:noFill/>
          <a:ln w="9525">
            <a:noFill/>
            <a:miter lim="800000"/>
            <a:headEnd/>
            <a:tailEnd/>
          </a:ln>
        </p:spPr>
        <p:txBody>
          <a:bodyPr wrap="none">
            <a:spAutoFit/>
          </a:bodyPr>
          <a:lstStyle/>
          <a:p>
            <a:r>
              <a:rPr lang="en-US"/>
              <a:t>Measurement</a:t>
            </a:r>
          </a:p>
        </p:txBody>
      </p:sp>
      <p:cxnSp>
        <p:nvCxnSpPr>
          <p:cNvPr id="9" name="Straight Arrow Connector 8"/>
          <p:cNvCxnSpPr>
            <a:stCxn id="8" idx="1"/>
            <a:endCxn id="5" idx="5"/>
          </p:cNvCxnSpPr>
          <p:nvPr/>
        </p:nvCxnSpPr>
        <p:spPr>
          <a:xfrm flipH="1" flipV="1">
            <a:off x="5656263" y="4941888"/>
            <a:ext cx="990600" cy="5873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599"/>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199"/>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par>
                                <p:cTn id="25" presetID="1" presetClass="entr" presetSubtype="0" fill="hold" grpId="0" nodeType="withEffect">
                                  <p:stCondLst>
                                    <p:cond delay="0"/>
                                  </p:stCondLst>
                                  <p:childTnLst>
                                    <p:set>
                                      <p:cBhvr>
                                        <p:cTn id="26" dur="1" fill="hold">
                                          <p:stCondLst>
                                            <p:cond delay="999"/>
                                          </p:stCondLst>
                                        </p:cTn>
                                        <p:tgtEl>
                                          <p:spTgt spid="8"/>
                                        </p:tgtEl>
                                        <p:attrNameLst>
                                          <p:attrName>style.visibility</p:attrName>
                                        </p:attrNameLst>
                                      </p:cBhvr>
                                      <p:to>
                                        <p:strVal val="visible"/>
                                      </p:to>
                                    </p:set>
                                  </p:childTnLst>
                                </p:cTn>
                              </p:par>
                              <p:par>
                                <p:cTn id="27" presetID="9"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dissolve">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274638"/>
            <a:ext cx="8229600" cy="1020762"/>
          </a:xfrm>
          <a:prstGeom prst="rect">
            <a:avLst/>
          </a:prstGeom>
        </p:spPr>
        <p:txBody>
          <a:bodyPr>
            <a:normAutofit fontScale="97500"/>
          </a:bodyPr>
          <a:lstStyle/>
          <a:p>
            <a:pPr algn="ctr" fontAlgn="auto">
              <a:spcBef>
                <a:spcPts val="0"/>
              </a:spcBef>
              <a:spcAft>
                <a:spcPts val="0"/>
              </a:spcAft>
              <a:defRPr/>
            </a:pPr>
            <a:r>
              <a:rPr lang="en-US" sz="3600" b="1" dirty="0">
                <a:solidFill>
                  <a:schemeClr val="accent2"/>
                </a:solidFill>
                <a:effectLst>
                  <a:outerShdw blurRad="38100" dist="38100" dir="2700000" algn="tl">
                    <a:srgbClr val="000000">
                      <a:alpha val="43137"/>
                    </a:srgbClr>
                  </a:outerShdw>
                </a:effectLst>
                <a:latin typeface="Comic Sans MS" pitchFamily="66" charset="0"/>
                <a:cs typeface="Arial" charset="0"/>
              </a:rPr>
              <a:t>Growth and Expansion</a:t>
            </a:r>
          </a:p>
        </p:txBody>
      </p:sp>
      <p:sp>
        <p:nvSpPr>
          <p:cNvPr id="15" name="Oval 14"/>
          <p:cNvSpPr/>
          <p:nvPr/>
        </p:nvSpPr>
        <p:spPr>
          <a:xfrm>
            <a:off x="1981200" y="3505200"/>
            <a:ext cx="2362200" cy="1981200"/>
          </a:xfrm>
          <a:prstGeom prst="ellipse">
            <a:avLst/>
          </a:prstGeom>
          <a:solidFill>
            <a:schemeClr val="tx2">
              <a:lumMod val="40000"/>
              <a:lumOff val="60000"/>
              <a:alpha val="41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16" name="Oval 15"/>
          <p:cNvSpPr/>
          <p:nvPr/>
        </p:nvSpPr>
        <p:spPr>
          <a:xfrm>
            <a:off x="2286000" y="1752600"/>
            <a:ext cx="4648200" cy="3505200"/>
          </a:xfrm>
          <a:prstGeom prst="ellipse">
            <a:avLst/>
          </a:prstGeom>
          <a:solidFill>
            <a:schemeClr val="accent2">
              <a:lumMod val="20000"/>
              <a:lumOff val="80000"/>
              <a:alpha val="49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17" name="Oval 16"/>
          <p:cNvSpPr/>
          <p:nvPr/>
        </p:nvSpPr>
        <p:spPr>
          <a:xfrm>
            <a:off x="3276600" y="4267200"/>
            <a:ext cx="762000" cy="762000"/>
          </a:xfrm>
          <a:prstGeom prst="ellipse">
            <a:avLst/>
          </a:prstGeom>
          <a:solidFill>
            <a:srgbClr val="FF6666">
              <a:alpha val="53000"/>
            </a:srgb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18" name="TextBox 17"/>
          <p:cNvSpPr txBox="1">
            <a:spLocks noChangeArrowheads="1"/>
          </p:cNvSpPr>
          <p:nvPr/>
        </p:nvSpPr>
        <p:spPr bwMode="auto">
          <a:xfrm>
            <a:off x="2362200" y="4038600"/>
            <a:ext cx="1220788" cy="369888"/>
          </a:xfrm>
          <a:prstGeom prst="rect">
            <a:avLst/>
          </a:prstGeom>
          <a:noFill/>
          <a:ln w="9525">
            <a:noFill/>
            <a:miter lim="800000"/>
            <a:headEnd/>
            <a:tailEnd/>
          </a:ln>
        </p:spPr>
        <p:txBody>
          <a:bodyPr wrap="none">
            <a:spAutoFit/>
          </a:bodyPr>
          <a:lstStyle/>
          <a:p>
            <a:r>
              <a:rPr lang="en-US"/>
              <a:t>Curriculum</a:t>
            </a:r>
          </a:p>
        </p:txBody>
      </p:sp>
      <p:sp>
        <p:nvSpPr>
          <p:cNvPr id="19" name="TextBox 18"/>
          <p:cNvSpPr txBox="1">
            <a:spLocks noChangeArrowheads="1"/>
          </p:cNvSpPr>
          <p:nvPr/>
        </p:nvSpPr>
        <p:spPr bwMode="auto">
          <a:xfrm>
            <a:off x="3886200" y="2590800"/>
            <a:ext cx="1011238" cy="369888"/>
          </a:xfrm>
          <a:prstGeom prst="rect">
            <a:avLst/>
          </a:prstGeom>
          <a:noFill/>
          <a:ln w="9525">
            <a:noFill/>
            <a:miter lim="800000"/>
            <a:headEnd/>
            <a:tailEnd/>
          </a:ln>
        </p:spPr>
        <p:txBody>
          <a:bodyPr wrap="none">
            <a:spAutoFit/>
          </a:bodyPr>
          <a:lstStyle/>
          <a:p>
            <a:r>
              <a:rPr lang="en-US"/>
              <a:t>Life skills</a:t>
            </a:r>
          </a:p>
        </p:txBody>
      </p:sp>
      <p:sp>
        <p:nvSpPr>
          <p:cNvPr id="20" name="TextBox 19"/>
          <p:cNvSpPr txBox="1">
            <a:spLocks noChangeArrowheads="1"/>
          </p:cNvSpPr>
          <p:nvPr/>
        </p:nvSpPr>
        <p:spPr bwMode="auto">
          <a:xfrm>
            <a:off x="5334000" y="5410200"/>
            <a:ext cx="1506538" cy="369888"/>
          </a:xfrm>
          <a:prstGeom prst="rect">
            <a:avLst/>
          </a:prstGeom>
          <a:noFill/>
          <a:ln w="9525">
            <a:noFill/>
            <a:miter lim="800000"/>
            <a:headEnd/>
            <a:tailEnd/>
          </a:ln>
        </p:spPr>
        <p:txBody>
          <a:bodyPr wrap="none">
            <a:spAutoFit/>
          </a:bodyPr>
          <a:lstStyle/>
          <a:p>
            <a:r>
              <a:rPr lang="en-US"/>
              <a:t>Measurement</a:t>
            </a:r>
          </a:p>
        </p:txBody>
      </p:sp>
      <p:cxnSp>
        <p:nvCxnSpPr>
          <p:cNvPr id="22" name="Straight Arrow Connector 21"/>
          <p:cNvCxnSpPr>
            <a:stCxn id="20" idx="1"/>
          </p:cNvCxnSpPr>
          <p:nvPr/>
        </p:nvCxnSpPr>
        <p:spPr>
          <a:xfrm flipH="1" flipV="1">
            <a:off x="3962400" y="4876800"/>
            <a:ext cx="1371600" cy="7191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a:stCxn id="20" idx="1"/>
          </p:cNvCxnSpPr>
          <p:nvPr/>
        </p:nvCxnSpPr>
        <p:spPr>
          <a:xfrm flipH="1" flipV="1">
            <a:off x="4800600" y="4953000"/>
            <a:ext cx="533400" cy="6429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ppt_x"/>
                                          </p:val>
                                        </p:tav>
                                        <p:tav tm="100000">
                                          <p:val>
                                            <p:strVal val="#ppt_x"/>
                                          </p:val>
                                        </p:tav>
                                      </p:tavLst>
                                    </p:anim>
                                    <p:anim calcmode="lin" valueType="num">
                                      <p:cBhvr additive="base">
                                        <p:cTn id="12" dur="500" fill="hold"/>
                                        <p:tgtEl>
                                          <p:spTgt spid="19"/>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1" presetClass="entr" presetSubtype="0" fill="hold" grpId="0" nodeType="afterEffect">
                                  <p:stCondLst>
                                    <p:cond delay="0"/>
                                  </p:stCondLst>
                                  <p:childTnLst>
                                    <p:set>
                                      <p:cBhvr>
                                        <p:cTn id="15" dur="1" fill="hold">
                                          <p:stCondLst>
                                            <p:cond delay="599"/>
                                          </p:stCondLst>
                                        </p:cTn>
                                        <p:tgtEl>
                                          <p:spTgt spid="15"/>
                                        </p:tgtEl>
                                        <p:attrNameLst>
                                          <p:attrName>style.visibility</p:attrName>
                                        </p:attrNameLst>
                                      </p:cBhvr>
                                      <p:to>
                                        <p:strVal val="visible"/>
                                      </p:to>
                                    </p:set>
                                  </p:childTnLst>
                                </p:cTn>
                              </p:par>
                            </p:childTnLst>
                          </p:cTn>
                        </p:par>
                        <p:par>
                          <p:cTn id="16" fill="hold">
                            <p:stCondLst>
                              <p:cond delay="1100"/>
                            </p:stCondLst>
                            <p:childTnLst>
                              <p:par>
                                <p:cTn id="17" presetID="1" presetClass="entr" presetSubtype="0" fill="hold" grpId="0" nodeType="afterEffect">
                                  <p:stCondLst>
                                    <p:cond delay="0"/>
                                  </p:stCondLst>
                                  <p:childTnLst>
                                    <p:set>
                                      <p:cBhvr>
                                        <p:cTn id="18" dur="1" fill="hold">
                                          <p:stCondLst>
                                            <p:cond delay="199"/>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1+#ppt_h/2"/>
                                          </p:val>
                                        </p:tav>
                                        <p:tav tm="100000">
                                          <p:val>
                                            <p:strVal val="#ppt_y"/>
                                          </p:val>
                                        </p:tav>
                                      </p:tavLst>
                                    </p:anim>
                                  </p:childTnLst>
                                </p:cTn>
                              </p:par>
                              <p:par>
                                <p:cTn id="25" presetID="1" presetClass="entr" presetSubtype="0" fill="hold" grpId="0" nodeType="withEffect">
                                  <p:stCondLst>
                                    <p:cond delay="0"/>
                                  </p:stCondLst>
                                  <p:childTnLst>
                                    <p:set>
                                      <p:cBhvr>
                                        <p:cTn id="26" dur="1" fill="hold">
                                          <p:stCondLst>
                                            <p:cond delay="999"/>
                                          </p:stCondLst>
                                        </p:cTn>
                                        <p:tgtEl>
                                          <p:spTgt spid="20"/>
                                        </p:tgtEl>
                                        <p:attrNameLst>
                                          <p:attrName>style.visibility</p:attrName>
                                        </p:attrNameLst>
                                      </p:cBhvr>
                                      <p:to>
                                        <p:strVal val="visible"/>
                                      </p:to>
                                    </p:set>
                                  </p:childTnLst>
                                </p:cTn>
                              </p:par>
                            </p:childTnLst>
                          </p:cTn>
                        </p:par>
                        <p:par>
                          <p:cTn id="27" fill="hold">
                            <p:stCondLst>
                              <p:cond delay="1000"/>
                            </p:stCondLst>
                            <p:childTnLst>
                              <p:par>
                                <p:cTn id="28" presetID="9" presetClass="entr" presetSubtype="0" fill="hold" nodeType="after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dissolve">
                                      <p:cBhvr>
                                        <p:cTn id="30" dur="2000"/>
                                        <p:tgtEl>
                                          <p:spTgt spid="22"/>
                                        </p:tgtEl>
                                      </p:cBhvr>
                                    </p:animEffect>
                                  </p:childTnLst>
                                </p:cTn>
                              </p:par>
                            </p:childTnLst>
                          </p:cTn>
                        </p:par>
                      </p:childTnLst>
                    </p:cTn>
                  </p:par>
                  <p:par>
                    <p:cTn id="31" fill="hold">
                      <p:stCondLst>
                        <p:cond delay="indefinite"/>
                      </p:stCondLst>
                      <p:childTnLst>
                        <p:par>
                          <p:cTn id="32" fill="hold">
                            <p:stCondLst>
                              <p:cond delay="0"/>
                            </p:stCondLst>
                            <p:childTnLst>
                              <p:par>
                                <p:cTn id="33" presetID="63" presetClass="path" presetSubtype="0" accel="50000" decel="50000" fill="hold" grpId="1" nodeType="clickEffect">
                                  <p:stCondLst>
                                    <p:cond delay="0"/>
                                  </p:stCondLst>
                                  <p:childTnLst>
                                    <p:animMotion origin="layout" path="M 0.025 0.0111 L 0.09167 -7.86309E-7 " pathEditMode="relative" rAng="0" ptsTypes="AA">
                                      <p:cBhvr>
                                        <p:cTn id="34" dur="2000" fill="hold"/>
                                        <p:tgtEl>
                                          <p:spTgt spid="17"/>
                                        </p:tgtEl>
                                        <p:attrNameLst>
                                          <p:attrName>ppt_x</p:attrName>
                                          <p:attrName>ppt_y</p:attrName>
                                        </p:attrNameLst>
                                      </p:cBhvr>
                                      <p:rCtr x="33" y="-6"/>
                                    </p:animMotion>
                                  </p:childTnLst>
                                </p:cTn>
                              </p:par>
                              <p:par>
                                <p:cTn id="35" presetID="9" presetClass="exit" presetSubtype="0" fill="hold" nodeType="withEffect">
                                  <p:stCondLst>
                                    <p:cond delay="0"/>
                                  </p:stCondLst>
                                  <p:childTnLst>
                                    <p:animEffect transition="out" filter="dissolve">
                                      <p:cBhvr>
                                        <p:cTn id="36" dur="2000"/>
                                        <p:tgtEl>
                                          <p:spTgt spid="22"/>
                                        </p:tgtEl>
                                      </p:cBhvr>
                                    </p:animEffect>
                                    <p:set>
                                      <p:cBhvr>
                                        <p:cTn id="37" dur="1" fill="hold">
                                          <p:stCondLst>
                                            <p:cond delay="1999"/>
                                          </p:stCondLst>
                                        </p:cTn>
                                        <p:tgtEl>
                                          <p:spTgt spid="22"/>
                                        </p:tgtEl>
                                        <p:attrNameLst>
                                          <p:attrName>style.visibility</p:attrName>
                                        </p:attrNameLst>
                                      </p:cBhvr>
                                      <p:to>
                                        <p:strVal val="hidden"/>
                                      </p:to>
                                    </p:set>
                                  </p:childTnLst>
                                </p:cTn>
                              </p:par>
                              <p:par>
                                <p:cTn id="38" presetID="9" presetClass="entr" presetSubtype="0" fill="hold"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dissolve">
                                      <p:cBhvr>
                                        <p:cTn id="40" dur="3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7" grpId="1" animBg="1"/>
      <p:bldP spid="18" grpId="0"/>
      <p:bldP spid="19" grpId="0"/>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304800"/>
            <a:ext cx="8229600" cy="1219200"/>
          </a:xfrm>
          <a:prstGeom prst="rect">
            <a:avLst/>
          </a:prstGeom>
        </p:spPr>
        <p:txBody>
          <a:bodyPr/>
          <a:lstStyle/>
          <a:p>
            <a:pPr algn="ctr" eaLnBrk="0" hangingPunct="0">
              <a:defRPr/>
            </a:pPr>
            <a:r>
              <a:rPr lang="en-US" sz="4400" b="1" dirty="0">
                <a:solidFill>
                  <a:srgbClr val="C00000"/>
                </a:solidFill>
                <a:effectLst>
                  <a:outerShdw blurRad="38100" dist="38100" dir="2700000" algn="tl">
                    <a:srgbClr val="000000">
                      <a:alpha val="43137"/>
                    </a:srgbClr>
                  </a:outerShdw>
                </a:effectLst>
                <a:latin typeface="Comic Sans MS" pitchFamily="66" charset="0"/>
                <a:ea typeface="+mj-ea"/>
                <a:cs typeface="+mj-cs"/>
              </a:rPr>
              <a:t>Features of LSA Assessment</a:t>
            </a:r>
          </a:p>
        </p:txBody>
      </p:sp>
      <p:sp>
        <p:nvSpPr>
          <p:cNvPr id="3" name="Content Placeholder 2"/>
          <p:cNvSpPr txBox="1">
            <a:spLocks/>
          </p:cNvSpPr>
          <p:nvPr/>
        </p:nvSpPr>
        <p:spPr>
          <a:xfrm>
            <a:off x="457200" y="1447800"/>
            <a:ext cx="8382000" cy="4800600"/>
          </a:xfrm>
          <a:prstGeom prst="rect">
            <a:avLst/>
          </a:prstGeom>
        </p:spPr>
        <p:txBody>
          <a:bodyPr>
            <a:normAutofit/>
          </a:bodyPr>
          <a:lstStyle/>
          <a:p>
            <a:pPr marL="342900" indent="-342900" eaLnBrk="0" hangingPunct="0">
              <a:spcBef>
                <a:spcPct val="20000"/>
              </a:spcBef>
              <a:buClr>
                <a:srgbClr val="C00000"/>
              </a:buClr>
              <a:buFont typeface="Arial" charset="0"/>
              <a:buChar char="•"/>
              <a:defRPr/>
            </a:pPr>
            <a:r>
              <a:rPr lang="en-US" sz="2800" dirty="0">
                <a:solidFill>
                  <a:schemeClr val="tx2">
                    <a:lumMod val="75000"/>
                  </a:schemeClr>
                </a:solidFill>
                <a:latin typeface="Comic Sans MS" pitchFamily="66" charset="0"/>
                <a:cs typeface="+mn-cs"/>
              </a:rPr>
              <a:t>LSA are primarily concerned with the accuracy of estimating the distribution of a group of respondents rather than individuals.</a:t>
            </a:r>
          </a:p>
          <a:p>
            <a:pPr marL="342900" indent="-342900" eaLnBrk="0" hangingPunct="0">
              <a:spcBef>
                <a:spcPct val="20000"/>
              </a:spcBef>
              <a:buClr>
                <a:srgbClr val="C00000"/>
              </a:buClr>
              <a:buFont typeface="Arial" charset="0"/>
              <a:buChar char="•"/>
              <a:defRPr/>
            </a:pPr>
            <a:endParaRPr lang="en-US" sz="2800" dirty="0">
              <a:solidFill>
                <a:schemeClr val="tx2">
                  <a:lumMod val="75000"/>
                </a:schemeClr>
              </a:solidFill>
              <a:latin typeface="Comic Sans MS" pitchFamily="66" charset="0"/>
              <a:cs typeface="+mn-cs"/>
            </a:endParaRPr>
          </a:p>
          <a:p>
            <a:pPr marL="342900" indent="-342900" eaLnBrk="0" hangingPunct="0">
              <a:spcBef>
                <a:spcPct val="20000"/>
              </a:spcBef>
              <a:buClr>
                <a:srgbClr val="C00000"/>
              </a:buClr>
              <a:buFont typeface="Arial" charset="0"/>
              <a:buChar char="•"/>
              <a:defRPr/>
            </a:pPr>
            <a:r>
              <a:rPr lang="en-US" sz="2800" dirty="0">
                <a:solidFill>
                  <a:schemeClr val="tx2">
                    <a:lumMod val="75000"/>
                  </a:schemeClr>
                </a:solidFill>
                <a:latin typeface="Comic Sans MS" pitchFamily="66" charset="0"/>
                <a:cs typeface="+mn-cs"/>
              </a:rPr>
              <a:t>In this way, the focus is on providing  information that can inform policy and further research</a:t>
            </a:r>
          </a:p>
          <a:p>
            <a:pPr marL="342900" indent="-342900" eaLnBrk="0" hangingPunct="0">
              <a:spcBef>
                <a:spcPct val="20000"/>
              </a:spcBef>
              <a:buClr>
                <a:srgbClr val="C00000"/>
              </a:buClr>
              <a:buFont typeface="Arial" charset="0"/>
              <a:buChar char="•"/>
              <a:defRPr/>
            </a:pPr>
            <a:endParaRPr lang="en-US" sz="2800" dirty="0">
              <a:solidFill>
                <a:schemeClr val="tx2">
                  <a:lumMod val="75000"/>
                </a:schemeClr>
              </a:solidFill>
              <a:latin typeface="Comic Sans MS" pitchFamily="66" charset="0"/>
              <a:cs typeface="+mn-cs"/>
            </a:endParaRPr>
          </a:p>
          <a:p>
            <a:pPr marL="342900" indent="-342900" eaLnBrk="0" hangingPunct="0">
              <a:spcBef>
                <a:spcPct val="20000"/>
              </a:spcBef>
              <a:buClr>
                <a:srgbClr val="C00000"/>
              </a:buClr>
              <a:buFont typeface="Arial" charset="0"/>
              <a:buChar char="•"/>
              <a:defRPr/>
            </a:pPr>
            <a:r>
              <a:rPr lang="en-US" sz="2800" dirty="0">
                <a:solidFill>
                  <a:schemeClr val="tx2">
                    <a:lumMod val="75000"/>
                  </a:schemeClr>
                </a:solidFill>
                <a:latin typeface="Comic Sans MS" pitchFamily="66" charset="0"/>
                <a:cs typeface="+mn-cs"/>
              </a:rPr>
              <a:t>Differ from individual testing in key ways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200" y="990600"/>
            <a:ext cx="6858000" cy="5219700"/>
          </a:xfrm>
          <a:prstGeom prst="rect">
            <a:avLst/>
          </a:prstGeom>
        </p:spPr>
        <p:txBody>
          <a:bodyPr>
            <a:spAutoFit/>
          </a:bodyPr>
          <a:lstStyle/>
          <a:p>
            <a:pPr marL="342900" indent="-342900">
              <a:spcBef>
                <a:spcPct val="20000"/>
              </a:spcBef>
              <a:spcAft>
                <a:spcPts val="1200"/>
              </a:spcAft>
              <a:buClr>
                <a:srgbClr val="AD481F"/>
              </a:buClr>
              <a:buFont typeface="Arial" charset="0"/>
              <a:buChar char="•"/>
              <a:defRPr/>
            </a:pPr>
            <a:r>
              <a:rPr lang="en-US" sz="2800" dirty="0">
                <a:solidFill>
                  <a:srgbClr val="003067"/>
                </a:solidFill>
                <a:latin typeface="Comic Sans MS" pitchFamily="66" charset="0"/>
                <a:cs typeface="+mn-cs"/>
              </a:rPr>
              <a:t>Extensive framework development</a:t>
            </a:r>
          </a:p>
          <a:p>
            <a:pPr marL="342900" indent="-342900">
              <a:spcBef>
                <a:spcPct val="20000"/>
              </a:spcBef>
              <a:spcAft>
                <a:spcPts val="1200"/>
              </a:spcAft>
              <a:buClr>
                <a:srgbClr val="AD481F"/>
              </a:buClr>
              <a:buFont typeface="Arial" charset="0"/>
              <a:buChar char="•"/>
              <a:defRPr/>
            </a:pPr>
            <a:r>
              <a:rPr lang="en-US" sz="2800" dirty="0">
                <a:solidFill>
                  <a:srgbClr val="003067"/>
                </a:solidFill>
                <a:latin typeface="Comic Sans MS" pitchFamily="66" charset="0"/>
                <a:cs typeface="+mn-cs"/>
              </a:rPr>
              <a:t>Sampling</a:t>
            </a:r>
          </a:p>
          <a:p>
            <a:pPr marL="342900" indent="-342900">
              <a:spcBef>
                <a:spcPct val="20000"/>
              </a:spcBef>
              <a:spcAft>
                <a:spcPts val="1200"/>
              </a:spcAft>
              <a:buClr>
                <a:srgbClr val="AD481F"/>
              </a:buClr>
              <a:buFont typeface="Arial" charset="0"/>
              <a:buChar char="•"/>
              <a:defRPr/>
            </a:pPr>
            <a:r>
              <a:rPr lang="en-US" sz="2800" dirty="0">
                <a:solidFill>
                  <a:srgbClr val="003067"/>
                </a:solidFill>
                <a:latin typeface="Comic Sans MS" pitchFamily="66" charset="0"/>
                <a:cs typeface="+mn-cs"/>
              </a:rPr>
              <a:t>Weighting</a:t>
            </a:r>
          </a:p>
          <a:p>
            <a:pPr marL="342900" indent="-342900">
              <a:spcBef>
                <a:spcPct val="20000"/>
              </a:spcBef>
              <a:spcAft>
                <a:spcPts val="1200"/>
              </a:spcAft>
              <a:buClr>
                <a:srgbClr val="AD481F"/>
              </a:buClr>
              <a:buFont typeface="Arial" charset="0"/>
              <a:buChar char="•"/>
              <a:defRPr/>
            </a:pPr>
            <a:r>
              <a:rPr lang="en-US" sz="2800" dirty="0">
                <a:solidFill>
                  <a:srgbClr val="003067"/>
                </a:solidFill>
                <a:latin typeface="Comic Sans MS" pitchFamily="66" charset="0"/>
                <a:cs typeface="+mn-cs"/>
              </a:rPr>
              <a:t>Use of Complex Assessment Designs</a:t>
            </a:r>
          </a:p>
          <a:p>
            <a:pPr marL="342900" indent="-342900">
              <a:spcBef>
                <a:spcPct val="20000"/>
              </a:spcBef>
              <a:spcAft>
                <a:spcPts val="1200"/>
              </a:spcAft>
              <a:buClr>
                <a:srgbClr val="AD481F"/>
              </a:buClr>
              <a:buFont typeface="Arial" charset="0"/>
              <a:buChar char="•"/>
              <a:defRPr/>
            </a:pPr>
            <a:r>
              <a:rPr lang="en-US" sz="2800" dirty="0">
                <a:solidFill>
                  <a:srgbClr val="003067"/>
                </a:solidFill>
                <a:latin typeface="Comic Sans MS" pitchFamily="66" charset="0"/>
                <a:cs typeface="+mn-cs"/>
              </a:rPr>
              <a:t>IRT Modeling</a:t>
            </a:r>
          </a:p>
          <a:p>
            <a:pPr marL="342900" indent="-342900">
              <a:spcBef>
                <a:spcPct val="20000"/>
              </a:spcBef>
              <a:spcAft>
                <a:spcPts val="1200"/>
              </a:spcAft>
              <a:buClr>
                <a:srgbClr val="AD481F"/>
              </a:buClr>
              <a:buFont typeface="Arial" charset="0"/>
              <a:buChar char="•"/>
              <a:defRPr/>
            </a:pPr>
            <a:r>
              <a:rPr lang="en-US" sz="2800" dirty="0">
                <a:solidFill>
                  <a:srgbClr val="003067"/>
                </a:solidFill>
                <a:latin typeface="Comic Sans MS" pitchFamily="66" charset="0"/>
                <a:cs typeface="+mn-cs"/>
              </a:rPr>
              <a:t>Population Modeling</a:t>
            </a:r>
          </a:p>
          <a:p>
            <a:pPr marL="342900" indent="-342900">
              <a:spcBef>
                <a:spcPct val="20000"/>
              </a:spcBef>
              <a:spcAft>
                <a:spcPts val="1200"/>
              </a:spcAft>
              <a:buClr>
                <a:srgbClr val="AD481F"/>
              </a:buClr>
              <a:buFont typeface="Arial" charset="0"/>
              <a:buChar char="•"/>
              <a:defRPr/>
            </a:pPr>
            <a:r>
              <a:rPr lang="en-US" sz="2800" dirty="0">
                <a:solidFill>
                  <a:srgbClr val="003067"/>
                </a:solidFill>
                <a:latin typeface="Comic Sans MS" pitchFamily="66" charset="0"/>
                <a:cs typeface="+mn-cs"/>
              </a:rPr>
              <a:t>Connection to background variables</a:t>
            </a:r>
          </a:p>
          <a:p>
            <a:pPr marL="342900" indent="-342900">
              <a:spcBef>
                <a:spcPct val="20000"/>
              </a:spcBef>
              <a:spcAft>
                <a:spcPts val="1200"/>
              </a:spcAft>
              <a:buClr>
                <a:srgbClr val="AD481F"/>
              </a:buClr>
              <a:buFont typeface="Arial" charset="0"/>
              <a:buChar char="•"/>
              <a:defRPr/>
            </a:pPr>
            <a:r>
              <a:rPr lang="en-US" sz="2800" dirty="0">
                <a:solidFill>
                  <a:srgbClr val="003067"/>
                </a:solidFill>
                <a:latin typeface="Comic Sans MS" pitchFamily="66" charset="0"/>
                <a:cs typeface="+mn-cs"/>
              </a:rPr>
              <a:t>Increasing reliance on CBA</a:t>
            </a:r>
          </a:p>
        </p:txBody>
      </p:sp>
      <p:sp>
        <p:nvSpPr>
          <p:cNvPr id="3" name="Title 1"/>
          <p:cNvSpPr txBox="1">
            <a:spLocks/>
          </p:cNvSpPr>
          <p:nvPr/>
        </p:nvSpPr>
        <p:spPr>
          <a:xfrm>
            <a:off x="457200" y="76200"/>
            <a:ext cx="8229600" cy="1219200"/>
          </a:xfrm>
          <a:prstGeom prst="rect">
            <a:avLst/>
          </a:prstGeom>
        </p:spPr>
        <p:txBody>
          <a:bodyPr/>
          <a:lstStyle/>
          <a:p>
            <a:pPr algn="ctr" eaLnBrk="0" hangingPunct="0">
              <a:defRPr/>
            </a:pPr>
            <a:r>
              <a:rPr lang="en-US" sz="4400" b="1" dirty="0">
                <a:solidFill>
                  <a:srgbClr val="C00000"/>
                </a:solidFill>
                <a:effectLst>
                  <a:outerShdw blurRad="38100" dist="38100" dir="2700000" algn="tl">
                    <a:srgbClr val="000000">
                      <a:alpha val="43137"/>
                    </a:srgbClr>
                  </a:outerShdw>
                </a:effectLst>
                <a:latin typeface="Comic Sans MS" pitchFamily="66" charset="0"/>
                <a:ea typeface="+mj-ea"/>
                <a:cs typeface="+mj-cs"/>
              </a:rPr>
              <a:t>Features of LSA Assessment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xEl>
                                              <p:pRg st="7" end="7"/>
                                            </p:txEl>
                                          </p:spTgt>
                                        </p:tgtEl>
                                        <p:attrNameLst>
                                          <p:attrName>style.visibility</p:attrName>
                                        </p:attrNameLst>
                                      </p:cBhvr>
                                      <p:to>
                                        <p:strVal val="visible"/>
                                      </p:to>
                                    </p:set>
                                    <p:animEffect transition="in" filter="dissolve">
                                      <p:cBhvr>
                                        <p:cTn id="7" dur="20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609600" y="1495425"/>
            <a:ext cx="8534400" cy="4087813"/>
          </a:xfrm>
          <a:prstGeom prst="rect">
            <a:avLst/>
          </a:prstGeom>
          <a:noFill/>
          <a:ln w="9525">
            <a:noFill/>
            <a:miter lim="800000"/>
            <a:headEnd/>
            <a:tailEnd/>
          </a:ln>
        </p:spPr>
        <p:txBody>
          <a:bodyPr>
            <a:spAutoFit/>
          </a:bodyPr>
          <a:lstStyle/>
          <a:p>
            <a:pPr marL="342900" indent="-342900" eaLnBrk="0" hangingPunct="0">
              <a:spcBef>
                <a:spcPct val="20000"/>
              </a:spcBef>
              <a:spcAft>
                <a:spcPts val="600"/>
              </a:spcAft>
              <a:buClr>
                <a:srgbClr val="C00000"/>
              </a:buClr>
              <a:buFont typeface="Arial" pitchFamily="34" charset="0"/>
              <a:buChar char="•"/>
              <a:defRPr/>
            </a:pPr>
            <a:r>
              <a:rPr lang="en-US" sz="2400" dirty="0">
                <a:solidFill>
                  <a:schemeClr val="tx2">
                    <a:lumMod val="75000"/>
                  </a:schemeClr>
                </a:solidFill>
                <a:latin typeface="Comic Sans MS" pitchFamily="66" charset="0"/>
                <a:cs typeface="+mn-cs"/>
              </a:rPr>
              <a:t>Until very recently all large scale national and international assessments were paper based assessments with some optional computer based components.</a:t>
            </a:r>
          </a:p>
          <a:p>
            <a:pPr marL="342900" indent="-342900" eaLnBrk="0" hangingPunct="0">
              <a:spcBef>
                <a:spcPct val="20000"/>
              </a:spcBef>
              <a:spcAft>
                <a:spcPts val="600"/>
              </a:spcAft>
              <a:buClr>
                <a:srgbClr val="C00000"/>
              </a:buClr>
              <a:buFont typeface="Arial" pitchFamily="34" charset="0"/>
              <a:buChar char="•"/>
              <a:defRPr/>
            </a:pPr>
            <a:r>
              <a:rPr lang="en-US" sz="2400" dirty="0">
                <a:solidFill>
                  <a:schemeClr val="tx2">
                    <a:lumMod val="75000"/>
                  </a:schemeClr>
                </a:solidFill>
                <a:latin typeface="Comic Sans MS" pitchFamily="66" charset="0"/>
                <a:cs typeface="+mn-cs"/>
              </a:rPr>
              <a:t>PIAAC (2012) was the first large scale survey of adult skills in which the primary mode of delivery was computer and paper and pencil became the option. </a:t>
            </a:r>
          </a:p>
          <a:p>
            <a:pPr marL="342900" indent="-342900" eaLnBrk="0" hangingPunct="0">
              <a:spcBef>
                <a:spcPct val="20000"/>
              </a:spcBef>
              <a:spcAft>
                <a:spcPts val="600"/>
              </a:spcAft>
              <a:buClr>
                <a:srgbClr val="C00000"/>
              </a:buClr>
              <a:buFont typeface="Arial" pitchFamily="34" charset="0"/>
              <a:buChar char="•"/>
              <a:defRPr/>
            </a:pPr>
            <a:r>
              <a:rPr lang="en-US" sz="2400" dirty="0">
                <a:solidFill>
                  <a:schemeClr val="tx2">
                    <a:lumMod val="75000"/>
                  </a:schemeClr>
                </a:solidFill>
                <a:latin typeface="Comic Sans MS" pitchFamily="66" charset="0"/>
                <a:cs typeface="+mn-cs"/>
              </a:rPr>
              <a:t>In 2015, PISA will also use computers as the primary mode of delivery with paper and pencil becoming an option for countries </a:t>
            </a:r>
          </a:p>
        </p:txBody>
      </p:sp>
      <p:sp>
        <p:nvSpPr>
          <p:cNvPr id="4" name="Rectangle 3"/>
          <p:cNvSpPr/>
          <p:nvPr/>
        </p:nvSpPr>
        <p:spPr>
          <a:xfrm>
            <a:off x="-76200" y="152400"/>
            <a:ext cx="9220200" cy="1077913"/>
          </a:xfrm>
          <a:prstGeom prst="rect">
            <a:avLst/>
          </a:prstGeom>
        </p:spPr>
        <p:txBody>
          <a:bodyPr>
            <a:spAutoFit/>
          </a:bodyPr>
          <a:lstStyle/>
          <a:p>
            <a:pPr algn="ctr" fontAlgn="auto">
              <a:spcBef>
                <a:spcPts val="0"/>
              </a:spcBef>
              <a:spcAft>
                <a:spcPts val="0"/>
              </a:spcAft>
              <a:defRPr/>
            </a:pPr>
            <a:r>
              <a:rPr lang="en-US" sz="3200" b="1" dirty="0">
                <a:solidFill>
                  <a:schemeClr val="accent2"/>
                </a:solidFill>
                <a:effectLst>
                  <a:outerShdw blurRad="38100" dist="38100" dir="2700000" algn="tl">
                    <a:srgbClr val="000000">
                      <a:alpha val="43137"/>
                    </a:srgbClr>
                  </a:outerShdw>
                </a:effectLst>
                <a:latin typeface="Comic Sans MS" pitchFamily="66" charset="0"/>
                <a:cs typeface="Arial" charset="0"/>
              </a:rPr>
              <a:t>Growing Importance of </a:t>
            </a:r>
          </a:p>
          <a:p>
            <a:pPr algn="ctr" fontAlgn="auto">
              <a:spcBef>
                <a:spcPts val="0"/>
              </a:spcBef>
              <a:spcAft>
                <a:spcPts val="0"/>
              </a:spcAft>
              <a:defRPr/>
            </a:pPr>
            <a:r>
              <a:rPr lang="en-US" sz="3200" b="1" dirty="0">
                <a:solidFill>
                  <a:schemeClr val="accent2"/>
                </a:solidFill>
                <a:effectLst>
                  <a:outerShdw blurRad="38100" dist="38100" dir="2700000" algn="tl">
                    <a:srgbClr val="000000">
                      <a:alpha val="43137"/>
                    </a:srgbClr>
                  </a:outerShdw>
                </a:effectLst>
                <a:latin typeface="Comic Sans MS" pitchFamily="66" charset="0"/>
                <a:cs typeface="Arial" charset="0"/>
              </a:rPr>
              <a:t>Computer Based Assessments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228600" y="381000"/>
            <a:ext cx="8686800" cy="990600"/>
          </a:xfrm>
          <a:prstGeom prst="rect">
            <a:avLst/>
          </a:prstGeom>
          <a:noFill/>
          <a:ln>
            <a:miter lim="800000"/>
            <a:headEnd/>
            <a:tailEnd/>
          </a:ln>
        </p:spPr>
        <p:txBody>
          <a:bodyPr/>
          <a:lstStyle/>
          <a:p>
            <a:pPr algn="ctr">
              <a:defRPr/>
            </a:pPr>
            <a:r>
              <a:rPr lang="en-US" sz="3200" b="1">
                <a:solidFill>
                  <a:schemeClr val="bg1"/>
                </a:solidFill>
                <a:latin typeface="Corbel" pitchFamily="34" charset="0"/>
                <a:ea typeface="+mj-ea"/>
                <a:cs typeface="+mj-cs"/>
              </a:rPr>
              <a:t>Why is a Computer Delivered Assessment  Important for PISA?</a:t>
            </a:r>
            <a:endParaRPr lang="en-US" sz="3200" b="1" dirty="0">
              <a:solidFill>
                <a:schemeClr val="bg1"/>
              </a:solidFill>
              <a:latin typeface="Corbel" pitchFamily="34" charset="0"/>
              <a:ea typeface="+mj-ea"/>
              <a:cs typeface="+mj-cs"/>
            </a:endParaRPr>
          </a:p>
        </p:txBody>
      </p:sp>
      <p:sp>
        <p:nvSpPr>
          <p:cNvPr id="3" name="Content Placeholder 2"/>
          <p:cNvSpPr txBox="1">
            <a:spLocks/>
          </p:cNvSpPr>
          <p:nvPr/>
        </p:nvSpPr>
        <p:spPr bwMode="auto">
          <a:xfrm>
            <a:off x="228600" y="1951038"/>
            <a:ext cx="8686800" cy="3992562"/>
          </a:xfrm>
          <a:prstGeom prst="rect">
            <a:avLst/>
          </a:prstGeom>
          <a:noFill/>
          <a:ln>
            <a:miter lim="800000"/>
            <a:headEnd/>
            <a:tailEnd/>
          </a:ln>
        </p:spPr>
        <p:txBody>
          <a:bodyPr/>
          <a:lstStyle/>
          <a:p>
            <a:pPr marL="342900" indent="-342900">
              <a:spcBef>
                <a:spcPct val="20000"/>
              </a:spcBef>
              <a:spcAft>
                <a:spcPts val="1200"/>
              </a:spcAft>
              <a:buClr>
                <a:srgbClr val="AD481F"/>
              </a:buClr>
              <a:buFont typeface="Arial" charset="0"/>
              <a:buChar char="•"/>
              <a:defRPr/>
            </a:pPr>
            <a:r>
              <a:rPr lang="en-US" sz="2600" dirty="0">
                <a:solidFill>
                  <a:srgbClr val="003067"/>
                </a:solidFill>
                <a:latin typeface="Comic Sans MS" pitchFamily="66" charset="0"/>
                <a:cs typeface="+mn-cs"/>
              </a:rPr>
              <a:t>Better reflects the ways in which students &amp; adults access, use and communicate information</a:t>
            </a:r>
          </a:p>
          <a:p>
            <a:pPr marL="342900" indent="-342900">
              <a:spcBef>
                <a:spcPct val="20000"/>
              </a:spcBef>
              <a:spcAft>
                <a:spcPts val="1200"/>
              </a:spcAft>
              <a:buClr>
                <a:srgbClr val="AD481F"/>
              </a:buClr>
              <a:buFont typeface="Arial" charset="0"/>
              <a:buChar char="•"/>
              <a:defRPr/>
            </a:pPr>
            <a:r>
              <a:rPr lang="en-US" sz="2600" dirty="0">
                <a:solidFill>
                  <a:srgbClr val="003067"/>
                </a:solidFill>
                <a:latin typeface="Comic Sans MS" pitchFamily="66" charset="0"/>
                <a:cs typeface="+mn-cs"/>
              </a:rPr>
              <a:t>Enables surveys like PIAAC and  PISA to broaden the range of skills that can be measured; </a:t>
            </a:r>
          </a:p>
          <a:p>
            <a:pPr marL="342900" indent="-342900">
              <a:spcBef>
                <a:spcPct val="20000"/>
              </a:spcBef>
              <a:spcAft>
                <a:spcPts val="600"/>
              </a:spcAft>
              <a:buClr>
                <a:srgbClr val="AD481F"/>
              </a:buClr>
              <a:buFont typeface="Arial" charset="0"/>
              <a:buChar char="•"/>
              <a:defRPr/>
            </a:pPr>
            <a:r>
              <a:rPr lang="en-US" sz="2600" dirty="0">
                <a:solidFill>
                  <a:srgbClr val="003067"/>
                </a:solidFill>
                <a:latin typeface="Comic Sans MS" pitchFamily="66" charset="0"/>
                <a:cs typeface="+mn-cs"/>
              </a:rPr>
              <a:t>Allow these surveys to take better advantage of both operational and measurement efficiencies that technology can provide</a:t>
            </a:r>
            <a:endParaRPr lang="en-US" sz="2600" dirty="0">
              <a:latin typeface="Comic Sans MS" pitchFamily="66" charset="0"/>
              <a:cs typeface="+mn-cs"/>
            </a:endParaRPr>
          </a:p>
        </p:txBody>
      </p:sp>
      <p:sp>
        <p:nvSpPr>
          <p:cNvPr id="4" name="Title 1"/>
          <p:cNvSpPr txBox="1">
            <a:spLocks/>
          </p:cNvSpPr>
          <p:nvPr/>
        </p:nvSpPr>
        <p:spPr bwMode="auto">
          <a:xfrm>
            <a:off x="304800" y="152400"/>
            <a:ext cx="8686800" cy="990600"/>
          </a:xfrm>
          <a:prstGeom prst="rect">
            <a:avLst/>
          </a:prstGeom>
          <a:noFill/>
          <a:ln w="9525">
            <a:noFill/>
            <a:miter lim="800000"/>
            <a:headEnd/>
            <a:tailEnd/>
          </a:ln>
        </p:spPr>
        <p:txBody>
          <a:bodyPr/>
          <a:lstStyle/>
          <a:p>
            <a:pPr algn="ctr">
              <a:defRPr/>
            </a:pPr>
            <a:r>
              <a:rPr lang="en-US" sz="3200" b="1" dirty="0">
                <a:solidFill>
                  <a:srgbClr val="AD481F"/>
                </a:solidFill>
                <a:effectLst>
                  <a:outerShdw blurRad="38100" dist="38100" dir="2700000" algn="tl">
                    <a:srgbClr val="000000">
                      <a:alpha val="43137"/>
                    </a:srgbClr>
                  </a:outerShdw>
                </a:effectLst>
                <a:latin typeface="Comic Sans MS" pitchFamily="66" charset="0"/>
                <a:ea typeface="+mj-ea"/>
                <a:cs typeface="+mj-cs"/>
              </a:rPr>
              <a:t>Why is Computer Based Assessment  Important for Surveys such as PIAAC and PISA?</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381000" y="228600"/>
            <a:ext cx="8686800" cy="990600"/>
          </a:xfrm>
          <a:prstGeom prst="rect">
            <a:avLst/>
          </a:prstGeom>
          <a:noFill/>
          <a:ln w="9525">
            <a:noFill/>
            <a:miter lim="800000"/>
            <a:headEnd/>
            <a:tailEnd/>
          </a:ln>
        </p:spPr>
        <p:txBody>
          <a:bodyPr/>
          <a:lstStyle/>
          <a:p>
            <a:pPr algn="ctr">
              <a:defRPr/>
            </a:pPr>
            <a:r>
              <a:rPr lang="en-US" sz="3200" b="1" dirty="0">
                <a:solidFill>
                  <a:srgbClr val="AD481F"/>
                </a:solidFill>
                <a:effectLst>
                  <a:outerShdw blurRad="38100" dist="38100" dir="2700000" algn="tl">
                    <a:srgbClr val="000000">
                      <a:alpha val="43137"/>
                    </a:srgbClr>
                  </a:outerShdw>
                </a:effectLst>
                <a:latin typeface="Comic Sans MS" pitchFamily="66" charset="0"/>
                <a:ea typeface="+mj-ea"/>
                <a:cs typeface="+mj-cs"/>
              </a:rPr>
              <a:t>Goals of the PIAAC 2012 and PISA 2015 Assessment Designs</a:t>
            </a:r>
          </a:p>
          <a:p>
            <a:pPr algn="ctr">
              <a:defRPr/>
            </a:pPr>
            <a:endParaRPr lang="en-US" sz="3200" b="1" dirty="0">
              <a:solidFill>
                <a:srgbClr val="AD481F"/>
              </a:solidFill>
              <a:latin typeface="Verdana" pitchFamily="34" charset="0"/>
              <a:ea typeface="+mj-ea"/>
              <a:cs typeface="+mj-cs"/>
            </a:endParaRPr>
          </a:p>
          <a:p>
            <a:pPr algn="ctr">
              <a:defRPr/>
            </a:pPr>
            <a:endParaRPr lang="en-US" sz="3200" b="1" dirty="0">
              <a:solidFill>
                <a:srgbClr val="AD481F"/>
              </a:solidFill>
              <a:latin typeface="Verdana" pitchFamily="34" charset="0"/>
              <a:ea typeface="+mj-ea"/>
              <a:cs typeface="+mj-cs"/>
            </a:endParaRPr>
          </a:p>
        </p:txBody>
      </p:sp>
      <p:sp>
        <p:nvSpPr>
          <p:cNvPr id="4" name="Content Placeholder 2"/>
          <p:cNvSpPr txBox="1">
            <a:spLocks/>
          </p:cNvSpPr>
          <p:nvPr/>
        </p:nvSpPr>
        <p:spPr bwMode="auto">
          <a:xfrm>
            <a:off x="762000" y="1676400"/>
            <a:ext cx="8153400" cy="3992563"/>
          </a:xfrm>
          <a:prstGeom prst="rect">
            <a:avLst/>
          </a:prstGeom>
          <a:noFill/>
          <a:ln>
            <a:miter lim="800000"/>
            <a:headEnd/>
            <a:tailEnd/>
          </a:ln>
        </p:spPr>
        <p:txBody>
          <a:bodyPr/>
          <a:lstStyle/>
          <a:p>
            <a:pPr marL="342900" indent="-342900">
              <a:spcBef>
                <a:spcPct val="20000"/>
              </a:spcBef>
              <a:spcAft>
                <a:spcPts val="1200"/>
              </a:spcAft>
              <a:buClr>
                <a:srgbClr val="AD481F"/>
              </a:buClr>
              <a:buFont typeface="Arial" charset="0"/>
              <a:buChar char="•"/>
              <a:defRPr/>
            </a:pPr>
            <a:r>
              <a:rPr lang="en-US" sz="2600" dirty="0">
                <a:solidFill>
                  <a:srgbClr val="003067"/>
                </a:solidFill>
                <a:latin typeface="Comic Sans MS" pitchFamily="66" charset="0"/>
                <a:cs typeface="+mn-cs"/>
              </a:rPr>
              <a:t>Establish the comparability of inferences across countries, across assessments and across modes</a:t>
            </a:r>
          </a:p>
          <a:p>
            <a:pPr marL="342900" indent="-342900">
              <a:spcBef>
                <a:spcPct val="20000"/>
              </a:spcBef>
              <a:spcAft>
                <a:spcPts val="1200"/>
              </a:spcAft>
              <a:buClr>
                <a:srgbClr val="AD481F"/>
              </a:buClr>
              <a:buFont typeface="Arial" charset="0"/>
              <a:buChar char="•"/>
              <a:defRPr/>
            </a:pPr>
            <a:r>
              <a:rPr lang="en-US" sz="2600" dirty="0">
                <a:solidFill>
                  <a:srgbClr val="003067"/>
                </a:solidFill>
                <a:latin typeface="Comic Sans MS" pitchFamily="66" charset="0"/>
                <a:cs typeface="+mn-cs"/>
              </a:rPr>
              <a:t>Broaden what can be measured by both extending the existing constructs and by being able to introduce new constructs</a:t>
            </a:r>
          </a:p>
          <a:p>
            <a:pPr marL="342900" indent="-342900">
              <a:spcBef>
                <a:spcPct val="20000"/>
              </a:spcBef>
              <a:spcAft>
                <a:spcPts val="1200"/>
              </a:spcAft>
              <a:buClr>
                <a:srgbClr val="AD481F"/>
              </a:buClr>
              <a:buFont typeface="Arial" charset="0"/>
              <a:buChar char="•"/>
              <a:defRPr/>
            </a:pPr>
            <a:r>
              <a:rPr lang="en-US" sz="2600" dirty="0">
                <a:solidFill>
                  <a:srgbClr val="003067"/>
                </a:solidFill>
                <a:latin typeface="Comic Sans MS" pitchFamily="66" charset="0"/>
                <a:cs typeface="+mn-cs"/>
              </a:rPr>
              <a:t>Reduce random and systematic error through the use of more complex designs, automated scoring; use of timing information; and the use of adaptive testing</a:t>
            </a:r>
            <a:endParaRPr lang="en-US" sz="2600" dirty="0">
              <a:latin typeface="Comic Sans MS" pitchFamily="66" charset="0"/>
              <a:cs typeface="+mn-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2"/>
          <p:cNvSpPr txBox="1">
            <a:spLocks/>
          </p:cNvSpPr>
          <p:nvPr/>
        </p:nvSpPr>
        <p:spPr>
          <a:xfrm>
            <a:off x="7010400" y="6416675"/>
            <a:ext cx="2133600" cy="365125"/>
          </a:xfrm>
          <a:prstGeom prst="rect">
            <a:avLst/>
          </a:prstGeom>
        </p:spPr>
        <p:txBody>
          <a:bodyPr/>
          <a:lstStyle/>
          <a:p>
            <a:pPr>
              <a:defRPr/>
            </a:pPr>
            <a:endParaRPr lang="en-US" dirty="0">
              <a:latin typeface="+mj-lt"/>
              <a:cs typeface="Arial" charset="0"/>
            </a:endParaRPr>
          </a:p>
        </p:txBody>
      </p:sp>
      <p:sp>
        <p:nvSpPr>
          <p:cNvPr id="3" name="Slide Number Placeholder 4"/>
          <p:cNvSpPr txBox="1">
            <a:spLocks/>
          </p:cNvSpPr>
          <p:nvPr/>
        </p:nvSpPr>
        <p:spPr>
          <a:xfrm>
            <a:off x="6553200" y="6280150"/>
            <a:ext cx="2133600" cy="365125"/>
          </a:xfrm>
          <a:prstGeom prst="rect">
            <a:avLst/>
          </a:prstGeom>
        </p:spPr>
        <p:txBody>
          <a:bodyPr/>
          <a:lstStyle/>
          <a:p>
            <a:pPr>
              <a:defRPr/>
            </a:pPr>
            <a:endParaRPr lang="en-US" dirty="0">
              <a:latin typeface="+mj-lt"/>
              <a:cs typeface="Arial" charset="0"/>
            </a:endParaRPr>
          </a:p>
        </p:txBody>
      </p:sp>
      <p:sp>
        <p:nvSpPr>
          <p:cNvPr id="4" name="Rectangle 2"/>
          <p:cNvSpPr txBox="1">
            <a:spLocks noChangeArrowheads="1"/>
          </p:cNvSpPr>
          <p:nvPr/>
        </p:nvSpPr>
        <p:spPr>
          <a:xfrm>
            <a:off x="-228600" y="0"/>
            <a:ext cx="9753600" cy="1066800"/>
          </a:xfrm>
          <a:prstGeom prst="rect">
            <a:avLst/>
          </a:prstGeom>
        </p:spPr>
        <p:txBody>
          <a:bodyPr/>
          <a:lstStyle/>
          <a:p>
            <a:pPr algn="ctr">
              <a:lnSpc>
                <a:spcPct val="90000"/>
              </a:lnSpc>
              <a:defRPr/>
            </a:pPr>
            <a:r>
              <a:rPr lang="en-US" sz="3600" b="1" dirty="0">
                <a:solidFill>
                  <a:srgbClr val="C00000"/>
                </a:solidFill>
                <a:effectLst>
                  <a:outerShdw blurRad="38100" dist="38100" dir="2700000" algn="tl">
                    <a:srgbClr val="000000">
                      <a:alpha val="43137"/>
                    </a:srgbClr>
                  </a:outerShdw>
                </a:effectLst>
                <a:latin typeface="Comic Sans MS" pitchFamily="66" charset="0"/>
                <a:ea typeface="Verdana" pitchFamily="34" charset="0"/>
                <a:cs typeface="Verdana" pitchFamily="34" charset="0"/>
              </a:rPr>
              <a:t>PIAAC Main Study </a:t>
            </a:r>
          </a:p>
          <a:p>
            <a:pPr algn="ctr">
              <a:lnSpc>
                <a:spcPct val="90000"/>
              </a:lnSpc>
              <a:defRPr/>
            </a:pPr>
            <a:r>
              <a:rPr lang="en-US" sz="3600" b="1" dirty="0">
                <a:solidFill>
                  <a:srgbClr val="C00000"/>
                </a:solidFill>
                <a:effectLst>
                  <a:outerShdw blurRad="38100" dist="38100" dir="2700000" algn="tl">
                    <a:srgbClr val="000000">
                      <a:alpha val="43137"/>
                    </a:srgbClr>
                  </a:outerShdw>
                </a:effectLst>
                <a:latin typeface="Comic Sans MS" pitchFamily="66" charset="0"/>
                <a:ea typeface="Verdana" pitchFamily="34" charset="0"/>
                <a:cs typeface="Verdana" pitchFamily="34" charset="0"/>
              </a:rPr>
              <a:t>Cognitive Assessment Design</a:t>
            </a:r>
          </a:p>
        </p:txBody>
      </p:sp>
      <p:grpSp>
        <p:nvGrpSpPr>
          <p:cNvPr id="27653" name="Group 54"/>
          <p:cNvGrpSpPr>
            <a:grpSpLocks/>
          </p:cNvGrpSpPr>
          <p:nvPr/>
        </p:nvGrpSpPr>
        <p:grpSpPr bwMode="auto">
          <a:xfrm>
            <a:off x="1219200" y="1219200"/>
            <a:ext cx="7461250" cy="5029200"/>
            <a:chOff x="854" y="816"/>
            <a:chExt cx="4700" cy="3168"/>
          </a:xfrm>
        </p:grpSpPr>
        <p:sp>
          <p:nvSpPr>
            <p:cNvPr id="27691" name="Text Box 13"/>
            <p:cNvSpPr txBox="1">
              <a:spLocks noChangeArrowheads="1"/>
            </p:cNvSpPr>
            <p:nvPr/>
          </p:nvSpPr>
          <p:spPr bwMode="auto">
            <a:xfrm>
              <a:off x="1345" y="2016"/>
              <a:ext cx="797" cy="264"/>
            </a:xfrm>
            <a:prstGeom prst="rect">
              <a:avLst/>
            </a:prstGeom>
            <a:solidFill>
              <a:srgbClr val="FFFFFF"/>
            </a:solidFill>
            <a:ln w="9525">
              <a:miter lim="800000"/>
              <a:headEnd/>
              <a:tailEnd/>
            </a:ln>
            <a:scene3d>
              <a:camera prst="legacyPerspectiveBottom"/>
              <a:lightRig rig="legacyFlat3" dir="t"/>
            </a:scene3d>
            <a:sp3d extrusionH="887400" prstMaterial="legacyMatte">
              <a:bevelT w="13500" h="13500" prst="angle"/>
              <a:bevelB w="13500" h="13500" prst="angle"/>
              <a:extrusionClr>
                <a:srgbClr val="FFFFFF"/>
              </a:extrusionClr>
            </a:sp3d>
          </p:spPr>
          <p:txBody>
            <a:bodyPr>
              <a:flatTx/>
            </a:bodyPr>
            <a:lstStyle/>
            <a:p>
              <a:pPr algn="ctr"/>
              <a:r>
                <a:rPr lang="en-US" sz="1200" b="1">
                  <a:solidFill>
                    <a:srgbClr val="003082"/>
                  </a:solidFill>
                  <a:latin typeface="Adobe Garamond Pro"/>
                  <a:ea typeface="ヒラギノ角ゴ Pro W3"/>
                  <a:cs typeface="Times New Roman" pitchFamily="18" charset="0"/>
                </a:rPr>
                <a:t>CORE</a:t>
              </a:r>
              <a:endParaRPr lang="en-US" sz="1200" b="1">
                <a:solidFill>
                  <a:srgbClr val="003082"/>
                </a:solidFill>
                <a:ea typeface="ヒラギノ角ゴ Pro W3"/>
                <a:cs typeface="Times New Roman" pitchFamily="18" charset="0"/>
              </a:endParaRPr>
            </a:p>
            <a:p>
              <a:pPr algn="ctr"/>
              <a:r>
                <a:rPr lang="en-US" sz="1200" b="1">
                  <a:solidFill>
                    <a:srgbClr val="003082"/>
                  </a:solidFill>
                  <a:latin typeface="Adobe Garamond Pro"/>
                  <a:ea typeface="ヒラギノ角ゴ Pro W3"/>
                  <a:cs typeface="Times New Roman" pitchFamily="18" charset="0"/>
                </a:rPr>
                <a:t>4L + 4N</a:t>
              </a:r>
              <a:endParaRPr lang="en-US" sz="1200" b="1">
                <a:solidFill>
                  <a:srgbClr val="003082"/>
                </a:solidFill>
                <a:ea typeface="ヒラギノ角ゴ Pro W3"/>
                <a:cs typeface="Times New Roman" pitchFamily="18" charset="0"/>
              </a:endParaRPr>
            </a:p>
            <a:p>
              <a:endParaRPr lang="en-US" sz="1200" b="1">
                <a:solidFill>
                  <a:srgbClr val="003082"/>
                </a:solidFill>
                <a:ea typeface="ヒラギノ角ゴ Pro W3"/>
                <a:cs typeface="Times New Roman" pitchFamily="18" charset="0"/>
              </a:endParaRPr>
            </a:p>
          </p:txBody>
        </p:sp>
        <p:sp>
          <p:nvSpPr>
            <p:cNvPr id="27692" name="Text Box 12"/>
            <p:cNvSpPr txBox="1">
              <a:spLocks noChangeArrowheads="1"/>
            </p:cNvSpPr>
            <p:nvPr/>
          </p:nvSpPr>
          <p:spPr bwMode="auto">
            <a:xfrm>
              <a:off x="854" y="2736"/>
              <a:ext cx="797" cy="264"/>
            </a:xfrm>
            <a:prstGeom prst="rect">
              <a:avLst/>
            </a:prstGeom>
            <a:solidFill>
              <a:srgbClr val="FFFFFF"/>
            </a:solidFill>
            <a:ln w="9525">
              <a:miter lim="800000"/>
              <a:headEnd/>
              <a:tailEnd/>
            </a:ln>
            <a:scene3d>
              <a:camera prst="legacyPerspectiveBottom"/>
              <a:lightRig rig="legacyFlat3" dir="t"/>
            </a:scene3d>
            <a:sp3d extrusionH="887400" prstMaterial="legacyMatte">
              <a:bevelT w="13500" h="13500" prst="angle"/>
              <a:bevelB w="13500" h="13500" prst="angle"/>
              <a:extrusionClr>
                <a:srgbClr val="FFFFFF"/>
              </a:extrusionClr>
            </a:sp3d>
          </p:spPr>
          <p:txBody>
            <a:bodyPr>
              <a:flatTx/>
            </a:bodyPr>
            <a:lstStyle/>
            <a:p>
              <a:pPr algn="ctr"/>
              <a:r>
                <a:rPr lang="en-US" sz="1200" b="1">
                  <a:solidFill>
                    <a:srgbClr val="003082"/>
                  </a:solidFill>
                  <a:latin typeface="Adobe Garamond Pro"/>
                  <a:ea typeface="ヒラギノ角ゴ Pro W3"/>
                  <a:cs typeface="Times New Roman" pitchFamily="18" charset="0"/>
                </a:rPr>
                <a:t>LITERACY</a:t>
              </a:r>
              <a:endParaRPr lang="en-US" sz="1200" b="1">
                <a:solidFill>
                  <a:srgbClr val="003082"/>
                </a:solidFill>
                <a:ea typeface="ヒラギノ角ゴ Pro W3"/>
                <a:cs typeface="Times New Roman" pitchFamily="18" charset="0"/>
              </a:endParaRPr>
            </a:p>
            <a:p>
              <a:pPr algn="ctr"/>
              <a:r>
                <a:rPr lang="en-US" sz="1200" b="1">
                  <a:solidFill>
                    <a:srgbClr val="003082"/>
                  </a:solidFill>
                  <a:latin typeface="Adobe Garamond Pro"/>
                  <a:ea typeface="ヒラギノ角ゴ Pro W3"/>
                  <a:cs typeface="Times New Roman" pitchFamily="18" charset="0"/>
                </a:rPr>
                <a:t>20 Tasks</a:t>
              </a:r>
              <a:endParaRPr lang="en-US" sz="1200" b="1">
                <a:solidFill>
                  <a:srgbClr val="003082"/>
                </a:solidFill>
                <a:ea typeface="ヒラギノ角ゴ Pro W3"/>
                <a:cs typeface="Times New Roman" pitchFamily="18" charset="0"/>
              </a:endParaRPr>
            </a:p>
            <a:p>
              <a:endParaRPr lang="en-US" sz="1200" b="1">
                <a:solidFill>
                  <a:srgbClr val="003082"/>
                </a:solidFill>
                <a:ea typeface="ヒラギノ角ゴ Pro W3"/>
                <a:cs typeface="Times New Roman" pitchFamily="18" charset="0"/>
              </a:endParaRPr>
            </a:p>
          </p:txBody>
        </p:sp>
        <p:sp>
          <p:nvSpPr>
            <p:cNvPr id="27693" name="Text Box 11"/>
            <p:cNvSpPr txBox="1">
              <a:spLocks noChangeArrowheads="1"/>
            </p:cNvSpPr>
            <p:nvPr/>
          </p:nvSpPr>
          <p:spPr bwMode="auto">
            <a:xfrm>
              <a:off x="1814" y="2736"/>
              <a:ext cx="797" cy="252"/>
            </a:xfrm>
            <a:prstGeom prst="rect">
              <a:avLst/>
            </a:prstGeom>
            <a:solidFill>
              <a:srgbClr val="FFFFFF"/>
            </a:solidFill>
            <a:ln w="9525">
              <a:miter lim="800000"/>
              <a:headEnd/>
              <a:tailEnd/>
            </a:ln>
            <a:scene3d>
              <a:camera prst="legacyPerspectiveBottom"/>
              <a:lightRig rig="legacyFlat3" dir="t"/>
            </a:scene3d>
            <a:sp3d extrusionH="887400" prstMaterial="legacyMatte">
              <a:bevelT w="13500" h="13500" prst="angle"/>
              <a:bevelB w="13500" h="13500" prst="angle"/>
              <a:extrusionClr>
                <a:srgbClr val="FFFFFF"/>
              </a:extrusionClr>
            </a:sp3d>
          </p:spPr>
          <p:txBody>
            <a:bodyPr>
              <a:flatTx/>
            </a:bodyPr>
            <a:lstStyle/>
            <a:p>
              <a:pPr algn="ctr"/>
              <a:r>
                <a:rPr lang="en-US" sz="1200" b="1">
                  <a:solidFill>
                    <a:srgbClr val="003082"/>
                  </a:solidFill>
                  <a:latin typeface="Adobe Garamond Pro"/>
                  <a:ea typeface="ヒラギノ角ゴ Pro W3"/>
                  <a:cs typeface="Times New Roman" pitchFamily="18" charset="0"/>
                </a:rPr>
                <a:t>NUMERACY</a:t>
              </a:r>
              <a:endParaRPr lang="en-US" sz="1200" b="1">
                <a:solidFill>
                  <a:srgbClr val="003082"/>
                </a:solidFill>
                <a:ea typeface="ヒラギノ角ゴ Pro W3"/>
                <a:cs typeface="Times New Roman" pitchFamily="18" charset="0"/>
              </a:endParaRPr>
            </a:p>
            <a:p>
              <a:pPr algn="ctr"/>
              <a:r>
                <a:rPr lang="en-US" sz="1200" b="1">
                  <a:solidFill>
                    <a:srgbClr val="003082"/>
                  </a:solidFill>
                  <a:latin typeface="Adobe Garamond Pro"/>
                  <a:ea typeface="ヒラギノ角ゴ Pro W3"/>
                  <a:cs typeface="Times New Roman" pitchFamily="18" charset="0"/>
                </a:rPr>
                <a:t>20 Tasks</a:t>
              </a:r>
              <a:endParaRPr lang="en-US" sz="1200" b="1">
                <a:solidFill>
                  <a:srgbClr val="003082"/>
                </a:solidFill>
                <a:ea typeface="ヒラギノ角ゴ Pro W3"/>
                <a:cs typeface="Times New Roman" pitchFamily="18" charset="0"/>
              </a:endParaRPr>
            </a:p>
            <a:p>
              <a:endParaRPr lang="en-US" sz="1200" b="1">
                <a:solidFill>
                  <a:srgbClr val="003082"/>
                </a:solidFill>
                <a:ea typeface="ヒラギノ角ゴ Pro W3"/>
                <a:cs typeface="Times New Roman" pitchFamily="18" charset="0"/>
              </a:endParaRPr>
            </a:p>
          </p:txBody>
        </p:sp>
        <p:sp>
          <p:nvSpPr>
            <p:cNvPr id="27694" name="Text Box 10"/>
            <p:cNvSpPr txBox="1">
              <a:spLocks noChangeArrowheads="1"/>
            </p:cNvSpPr>
            <p:nvPr/>
          </p:nvSpPr>
          <p:spPr bwMode="auto">
            <a:xfrm>
              <a:off x="854" y="3582"/>
              <a:ext cx="1920" cy="162"/>
            </a:xfrm>
            <a:prstGeom prst="rect">
              <a:avLst/>
            </a:prstGeom>
            <a:solidFill>
              <a:srgbClr val="FFFFFF"/>
            </a:solidFill>
            <a:ln w="9525">
              <a:miter lim="800000"/>
              <a:headEnd/>
              <a:tailEnd/>
            </a:ln>
            <a:scene3d>
              <a:camera prst="legacyPerspectiveBottom"/>
              <a:lightRig rig="legacyFlat3" dir="t"/>
            </a:scene3d>
            <a:sp3d extrusionH="887400" prstMaterial="legacyMatte">
              <a:bevelT w="13500" h="13500" prst="angle"/>
              <a:bevelB w="13500" h="13500" prst="angle"/>
              <a:extrusionClr>
                <a:srgbClr val="FFFFFF"/>
              </a:extrusionClr>
            </a:sp3d>
          </p:spPr>
          <p:txBody>
            <a:bodyPr>
              <a:flatTx/>
            </a:bodyPr>
            <a:lstStyle/>
            <a:p>
              <a:pPr algn="ctr"/>
              <a:r>
                <a:rPr lang="en-US" sz="1200" b="1">
                  <a:solidFill>
                    <a:srgbClr val="003082"/>
                  </a:solidFill>
                  <a:latin typeface="Adobe Garamond Pro"/>
                  <a:ea typeface="ヒラギノ角ゴ Pro W3"/>
                  <a:cs typeface="Times New Roman" pitchFamily="18" charset="0"/>
                </a:rPr>
                <a:t>READING COMPONENTS</a:t>
              </a:r>
              <a:endParaRPr lang="en-US" sz="1200" b="1">
                <a:solidFill>
                  <a:srgbClr val="003082"/>
                </a:solidFill>
                <a:ea typeface="ヒラギノ角ゴ Pro W3"/>
                <a:cs typeface="Times New Roman" pitchFamily="18" charset="0"/>
              </a:endParaRPr>
            </a:p>
            <a:p>
              <a:endParaRPr lang="en-US" sz="1200" b="1">
                <a:solidFill>
                  <a:srgbClr val="003082"/>
                </a:solidFill>
                <a:ea typeface="ヒラギノ角ゴ Pro W3"/>
                <a:cs typeface="Times New Roman" pitchFamily="18" charset="0"/>
              </a:endParaRPr>
            </a:p>
          </p:txBody>
        </p:sp>
        <p:sp>
          <p:nvSpPr>
            <p:cNvPr id="27695" name="Text Box 27"/>
            <p:cNvSpPr txBox="1">
              <a:spLocks noChangeArrowheads="1"/>
            </p:cNvSpPr>
            <p:nvPr/>
          </p:nvSpPr>
          <p:spPr bwMode="auto">
            <a:xfrm>
              <a:off x="3782" y="1584"/>
              <a:ext cx="1056" cy="264"/>
            </a:xfrm>
            <a:prstGeom prst="rect">
              <a:avLst/>
            </a:prstGeom>
            <a:solidFill>
              <a:srgbClr val="FFFFFF"/>
            </a:solidFill>
            <a:ln w="9525">
              <a:miter lim="800000"/>
              <a:headEnd/>
              <a:tailEnd/>
            </a:ln>
            <a:scene3d>
              <a:camera prst="legacyPerspectiveBottom"/>
              <a:lightRig rig="legacyFlat3" dir="t"/>
            </a:scene3d>
            <a:sp3d extrusionH="887400" prstMaterial="legacyMatte">
              <a:bevelT w="13500" h="13500" prst="angle"/>
              <a:bevelB w="13500" h="13500" prst="angle"/>
              <a:extrusionClr>
                <a:srgbClr val="FFFFFF"/>
              </a:extrusionClr>
            </a:sp3d>
          </p:spPr>
          <p:txBody>
            <a:bodyPr>
              <a:flatTx/>
            </a:bodyPr>
            <a:lstStyle/>
            <a:p>
              <a:pPr algn="ctr"/>
              <a:r>
                <a:rPr lang="en-US" sz="1200" b="1">
                  <a:solidFill>
                    <a:srgbClr val="003082"/>
                  </a:solidFill>
                  <a:latin typeface="Adobe Garamond Pro"/>
                  <a:ea typeface="ヒラギノ角ゴ Pro W3"/>
                  <a:cs typeface="Times New Roman" pitchFamily="18" charset="0"/>
                </a:rPr>
                <a:t>CBA-Core</a:t>
              </a:r>
            </a:p>
            <a:p>
              <a:pPr algn="ctr"/>
              <a:r>
                <a:rPr lang="en-US" sz="1200" b="1">
                  <a:solidFill>
                    <a:srgbClr val="003082"/>
                  </a:solidFill>
                  <a:latin typeface="Adobe Garamond Pro"/>
                  <a:ea typeface="ヒラギノ角ゴ Pro W3"/>
                  <a:cs typeface="Times New Roman" pitchFamily="18" charset="0"/>
                </a:rPr>
                <a:t>Stage 1: ICT</a:t>
              </a:r>
              <a:endParaRPr lang="en-US" sz="1200" b="1">
                <a:solidFill>
                  <a:srgbClr val="003082"/>
                </a:solidFill>
                <a:ea typeface="ヒラギノ角ゴ Pro W3"/>
                <a:cs typeface="Times New Roman" pitchFamily="18" charset="0"/>
              </a:endParaRPr>
            </a:p>
            <a:p>
              <a:endParaRPr lang="en-US" sz="1200" b="1">
                <a:solidFill>
                  <a:srgbClr val="003082"/>
                </a:solidFill>
                <a:ea typeface="ヒラギノ角ゴ Pro W3"/>
                <a:cs typeface="Times New Roman" pitchFamily="18" charset="0"/>
              </a:endParaRPr>
            </a:p>
          </p:txBody>
        </p:sp>
        <p:sp>
          <p:nvSpPr>
            <p:cNvPr id="27696" name="Line 28"/>
            <p:cNvSpPr>
              <a:spLocks noChangeShapeType="1"/>
            </p:cNvSpPr>
            <p:nvPr/>
          </p:nvSpPr>
          <p:spPr bwMode="auto">
            <a:xfrm flipH="1">
              <a:off x="4033" y="2112"/>
              <a:ext cx="0" cy="204"/>
            </a:xfrm>
            <a:prstGeom prst="line">
              <a:avLst/>
            </a:prstGeom>
            <a:noFill/>
            <a:ln w="12700">
              <a:solidFill>
                <a:srgbClr val="000000"/>
              </a:solidFill>
              <a:round/>
              <a:headEnd/>
              <a:tailEnd type="triangle" w="med" len="med"/>
            </a:ln>
          </p:spPr>
          <p:txBody>
            <a:bodyPr/>
            <a:lstStyle/>
            <a:p>
              <a:endParaRPr lang="es-ES"/>
            </a:p>
          </p:txBody>
        </p:sp>
        <p:sp>
          <p:nvSpPr>
            <p:cNvPr id="27697" name="Text Box 30"/>
            <p:cNvSpPr txBox="1">
              <a:spLocks noChangeArrowheads="1"/>
            </p:cNvSpPr>
            <p:nvPr/>
          </p:nvSpPr>
          <p:spPr bwMode="auto">
            <a:xfrm>
              <a:off x="3033" y="2808"/>
              <a:ext cx="845" cy="408"/>
            </a:xfrm>
            <a:prstGeom prst="rect">
              <a:avLst/>
            </a:prstGeom>
            <a:solidFill>
              <a:srgbClr val="FFFFFF"/>
            </a:solidFill>
            <a:ln w="9525">
              <a:miter lim="800000"/>
              <a:headEnd/>
              <a:tailEnd/>
            </a:ln>
            <a:scene3d>
              <a:camera prst="legacyPerspectiveBottom"/>
              <a:lightRig rig="legacyFlat3" dir="t"/>
            </a:scene3d>
            <a:sp3d extrusionH="887400" prstMaterial="legacyMatte">
              <a:bevelT w="13500" h="13500" prst="angle"/>
              <a:bevelB w="13500" h="13500" prst="angle"/>
              <a:extrusionClr>
                <a:srgbClr val="FFFFFF"/>
              </a:extrusionClr>
            </a:sp3d>
          </p:spPr>
          <p:txBody>
            <a:bodyPr>
              <a:flatTx/>
            </a:bodyPr>
            <a:lstStyle/>
            <a:p>
              <a:pPr algn="ctr"/>
              <a:r>
                <a:rPr lang="en-US" sz="1200" b="1">
                  <a:solidFill>
                    <a:srgbClr val="003082"/>
                  </a:solidFill>
                  <a:latin typeface="Adobe Garamond Pro"/>
                  <a:ea typeface="ヒラギノ角ゴ Pro W3"/>
                  <a:cs typeface="Times New Roman" pitchFamily="18" charset="0"/>
                </a:rPr>
                <a:t>LITERACY</a:t>
              </a:r>
            </a:p>
            <a:p>
              <a:pPr algn="ctr"/>
              <a:r>
                <a:rPr lang="en-US" sz="1000" b="1">
                  <a:solidFill>
                    <a:srgbClr val="003082"/>
                  </a:solidFill>
                  <a:latin typeface="Adobe Garamond Pro"/>
                  <a:ea typeface="ヒラギノ角ゴ Pro W3"/>
                  <a:cs typeface="Times New Roman" pitchFamily="18" charset="0"/>
                </a:rPr>
                <a:t>Stage 1 (9 tasks)</a:t>
              </a:r>
            </a:p>
            <a:p>
              <a:pPr algn="ctr"/>
              <a:r>
                <a:rPr lang="en-US" sz="1000" b="1">
                  <a:solidFill>
                    <a:srgbClr val="003082"/>
                  </a:solidFill>
                  <a:latin typeface="Adobe Garamond Pro"/>
                  <a:ea typeface="ヒラギノ角ゴ Pro W3"/>
                  <a:cs typeface="Times New Roman" pitchFamily="18" charset="0"/>
                </a:rPr>
                <a:t>Stage 2 (11 tasks)</a:t>
              </a:r>
              <a:endParaRPr lang="en-US" sz="1000" b="1">
                <a:solidFill>
                  <a:srgbClr val="003082"/>
                </a:solidFill>
                <a:ea typeface="ヒラギノ角ゴ Pro W3"/>
                <a:cs typeface="Times New Roman" pitchFamily="18" charset="0"/>
              </a:endParaRPr>
            </a:p>
            <a:p>
              <a:pPr algn="ctr"/>
              <a:endParaRPr lang="en-US" sz="1200" b="1">
                <a:solidFill>
                  <a:srgbClr val="003082"/>
                </a:solidFill>
                <a:ea typeface="ヒラギノ角ゴ Pro W3"/>
                <a:cs typeface="Times New Roman" pitchFamily="18" charset="0"/>
              </a:endParaRPr>
            </a:p>
            <a:p>
              <a:endParaRPr lang="en-US" sz="1200" b="1">
                <a:solidFill>
                  <a:srgbClr val="003082"/>
                </a:solidFill>
                <a:ea typeface="ヒラギノ角ゴ Pro W3"/>
                <a:cs typeface="Times New Roman" pitchFamily="18" charset="0"/>
              </a:endParaRPr>
            </a:p>
          </p:txBody>
        </p:sp>
        <p:sp>
          <p:nvSpPr>
            <p:cNvPr id="27698" name="Text Box 33"/>
            <p:cNvSpPr txBox="1">
              <a:spLocks noChangeArrowheads="1"/>
            </p:cNvSpPr>
            <p:nvPr/>
          </p:nvSpPr>
          <p:spPr bwMode="auto">
            <a:xfrm>
              <a:off x="3911" y="2808"/>
              <a:ext cx="831" cy="408"/>
            </a:xfrm>
            <a:prstGeom prst="rect">
              <a:avLst/>
            </a:prstGeom>
            <a:solidFill>
              <a:srgbClr val="FFFFFF"/>
            </a:solidFill>
            <a:ln w="9525">
              <a:miter lim="800000"/>
              <a:headEnd/>
              <a:tailEnd/>
            </a:ln>
            <a:scene3d>
              <a:camera prst="legacyPerspectiveBottom"/>
              <a:lightRig rig="legacyFlat3" dir="t"/>
            </a:scene3d>
            <a:sp3d extrusionH="887400" prstMaterial="legacyMatte">
              <a:bevelT w="13500" h="13500" prst="angle"/>
              <a:bevelB w="13500" h="13500" prst="angle"/>
              <a:extrusionClr>
                <a:srgbClr val="FFFFFF"/>
              </a:extrusionClr>
            </a:sp3d>
          </p:spPr>
          <p:txBody>
            <a:bodyPr>
              <a:flatTx/>
            </a:bodyPr>
            <a:lstStyle/>
            <a:p>
              <a:pPr algn="ctr"/>
              <a:r>
                <a:rPr lang="en-US" sz="1200" b="1">
                  <a:solidFill>
                    <a:srgbClr val="003082"/>
                  </a:solidFill>
                  <a:latin typeface="Adobe Garamond Pro"/>
                  <a:ea typeface="ヒラギノ角ゴ Pro W3"/>
                  <a:cs typeface="Times New Roman" pitchFamily="18" charset="0"/>
                </a:rPr>
                <a:t>NUMERACY</a:t>
              </a:r>
            </a:p>
            <a:p>
              <a:pPr algn="ctr"/>
              <a:r>
                <a:rPr lang="en-US" sz="1000" b="1">
                  <a:solidFill>
                    <a:srgbClr val="003082"/>
                  </a:solidFill>
                  <a:latin typeface="Adobe Garamond Pro"/>
                  <a:ea typeface="ヒラギノ角ゴ Pro W3"/>
                  <a:cs typeface="Times New Roman" pitchFamily="18" charset="0"/>
                </a:rPr>
                <a:t>Stage 1 (9 tasks)</a:t>
              </a:r>
            </a:p>
            <a:p>
              <a:pPr algn="ctr"/>
              <a:r>
                <a:rPr lang="en-US" sz="1000" b="1">
                  <a:solidFill>
                    <a:srgbClr val="003082"/>
                  </a:solidFill>
                  <a:latin typeface="Adobe Garamond Pro"/>
                  <a:ea typeface="ヒラギノ角ゴ Pro W3"/>
                  <a:cs typeface="Times New Roman" pitchFamily="18" charset="0"/>
                </a:rPr>
                <a:t>Stage 2 (11 tasks)</a:t>
              </a:r>
              <a:endParaRPr lang="en-US" sz="1000" b="1">
                <a:solidFill>
                  <a:srgbClr val="003082"/>
                </a:solidFill>
                <a:ea typeface="ヒラギノ角ゴ Pro W3"/>
                <a:cs typeface="Times New Roman" pitchFamily="18" charset="0"/>
              </a:endParaRPr>
            </a:p>
            <a:p>
              <a:pPr algn="ctr"/>
              <a:endParaRPr lang="en-US" sz="1200" b="1">
                <a:solidFill>
                  <a:srgbClr val="003082"/>
                </a:solidFill>
                <a:ea typeface="ヒラギノ角ゴ Pro W3"/>
                <a:cs typeface="Times New Roman" pitchFamily="18" charset="0"/>
              </a:endParaRPr>
            </a:p>
            <a:p>
              <a:endParaRPr lang="en-US" sz="1200" b="1">
                <a:solidFill>
                  <a:srgbClr val="003082"/>
                </a:solidFill>
                <a:ea typeface="ヒラギノ角ゴ Pro W3"/>
                <a:cs typeface="Times New Roman" pitchFamily="18" charset="0"/>
              </a:endParaRPr>
            </a:p>
          </p:txBody>
        </p:sp>
        <p:sp>
          <p:nvSpPr>
            <p:cNvPr id="27699" name="Text Box 34"/>
            <p:cNvSpPr txBox="1">
              <a:spLocks noChangeArrowheads="1"/>
            </p:cNvSpPr>
            <p:nvPr/>
          </p:nvSpPr>
          <p:spPr bwMode="auto">
            <a:xfrm>
              <a:off x="4757" y="2808"/>
              <a:ext cx="797" cy="408"/>
            </a:xfrm>
            <a:prstGeom prst="rect">
              <a:avLst/>
            </a:prstGeom>
            <a:solidFill>
              <a:srgbClr val="FFFFFF"/>
            </a:solidFill>
            <a:ln w="9525">
              <a:miter lim="800000"/>
              <a:headEnd/>
              <a:tailEnd/>
            </a:ln>
            <a:scene3d>
              <a:camera prst="legacyPerspectiveBottom"/>
              <a:lightRig rig="legacyFlat3" dir="t"/>
            </a:scene3d>
            <a:sp3d extrusionH="887400" prstMaterial="legacyMatte">
              <a:bevelT w="13500" h="13500" prst="angle"/>
              <a:bevelB w="13500" h="13500" prst="angle"/>
              <a:extrusionClr>
                <a:srgbClr val="FFFFFF"/>
              </a:extrusionClr>
            </a:sp3d>
          </p:spPr>
          <p:txBody>
            <a:bodyPr>
              <a:flatTx/>
            </a:bodyPr>
            <a:lstStyle/>
            <a:p>
              <a:pPr algn="ctr"/>
              <a:endParaRPr lang="en-US" sz="1200" b="1">
                <a:solidFill>
                  <a:srgbClr val="003082"/>
                </a:solidFill>
                <a:latin typeface="Adobe Garamond Pro"/>
                <a:ea typeface="ヒラギノ角ゴ Pro W3"/>
                <a:cs typeface="Times New Roman" pitchFamily="18" charset="0"/>
              </a:endParaRPr>
            </a:p>
            <a:p>
              <a:pPr algn="ctr"/>
              <a:r>
                <a:rPr lang="en-US" sz="1200" b="1">
                  <a:solidFill>
                    <a:srgbClr val="003082"/>
                  </a:solidFill>
                  <a:latin typeface="Adobe Garamond Pro"/>
                  <a:ea typeface="ヒラギノ角ゴ Pro W3"/>
                  <a:cs typeface="Times New Roman" pitchFamily="18" charset="0"/>
                </a:rPr>
                <a:t>PS in TRE</a:t>
              </a:r>
              <a:endParaRPr lang="en-US" sz="1200" b="1">
                <a:solidFill>
                  <a:srgbClr val="003082"/>
                </a:solidFill>
                <a:ea typeface="ヒラギノ角ゴ Pro W3"/>
                <a:cs typeface="Times New Roman" pitchFamily="18" charset="0"/>
              </a:endParaRPr>
            </a:p>
            <a:p>
              <a:pPr algn="ctr"/>
              <a:endParaRPr lang="en-US" sz="1200" b="1">
                <a:solidFill>
                  <a:srgbClr val="003082"/>
                </a:solidFill>
                <a:ea typeface="ヒラギノ角ゴ Pro W3"/>
                <a:cs typeface="Times New Roman" pitchFamily="18" charset="0"/>
              </a:endParaRPr>
            </a:p>
            <a:p>
              <a:endParaRPr lang="en-US" sz="1200" b="1">
                <a:solidFill>
                  <a:srgbClr val="003082"/>
                </a:solidFill>
                <a:ea typeface="ヒラギノ角ゴ Pro W3"/>
                <a:cs typeface="Times New Roman" pitchFamily="18" charset="0"/>
              </a:endParaRPr>
            </a:p>
          </p:txBody>
        </p:sp>
        <p:sp>
          <p:nvSpPr>
            <p:cNvPr id="27700" name="Text Box 35"/>
            <p:cNvSpPr txBox="1">
              <a:spLocks noChangeArrowheads="1"/>
            </p:cNvSpPr>
            <p:nvPr/>
          </p:nvSpPr>
          <p:spPr bwMode="auto">
            <a:xfrm>
              <a:off x="3033" y="3576"/>
              <a:ext cx="845" cy="408"/>
            </a:xfrm>
            <a:prstGeom prst="rect">
              <a:avLst/>
            </a:prstGeom>
            <a:solidFill>
              <a:srgbClr val="FFFFFF"/>
            </a:solidFill>
            <a:ln w="9525">
              <a:miter lim="800000"/>
              <a:headEnd/>
              <a:tailEnd/>
            </a:ln>
            <a:scene3d>
              <a:camera prst="legacyPerspectiveBottom"/>
              <a:lightRig rig="legacyFlat3" dir="t"/>
            </a:scene3d>
            <a:sp3d extrusionH="887400" prstMaterial="legacyMatte">
              <a:bevelT w="13500" h="13500" prst="angle"/>
              <a:bevelB w="13500" h="13500" prst="angle"/>
              <a:extrusionClr>
                <a:srgbClr val="FFFFFF"/>
              </a:extrusionClr>
            </a:sp3d>
          </p:spPr>
          <p:txBody>
            <a:bodyPr>
              <a:flatTx/>
            </a:bodyPr>
            <a:lstStyle/>
            <a:p>
              <a:pPr algn="ctr"/>
              <a:r>
                <a:rPr lang="en-US" sz="1200" b="1">
                  <a:solidFill>
                    <a:srgbClr val="003082"/>
                  </a:solidFill>
                  <a:latin typeface="Adobe Garamond Pro"/>
                  <a:ea typeface="ヒラギノ角ゴ Pro W3"/>
                  <a:cs typeface="Times New Roman" pitchFamily="18" charset="0"/>
                </a:rPr>
                <a:t>NUMERACY</a:t>
              </a:r>
            </a:p>
            <a:p>
              <a:pPr algn="ctr"/>
              <a:r>
                <a:rPr lang="en-US" sz="1000" b="1">
                  <a:solidFill>
                    <a:srgbClr val="003082"/>
                  </a:solidFill>
                  <a:latin typeface="Adobe Garamond Pro"/>
                  <a:ea typeface="ヒラギノ角ゴ Pro W3"/>
                  <a:cs typeface="Times New Roman" pitchFamily="18" charset="0"/>
                </a:rPr>
                <a:t>Stage 1 (9 tasks)</a:t>
              </a:r>
            </a:p>
            <a:p>
              <a:pPr algn="ctr"/>
              <a:r>
                <a:rPr lang="en-US" sz="1000" b="1">
                  <a:solidFill>
                    <a:srgbClr val="003082"/>
                  </a:solidFill>
                  <a:latin typeface="Adobe Garamond Pro"/>
                  <a:ea typeface="ヒラギノ角ゴ Pro W3"/>
                  <a:cs typeface="Times New Roman" pitchFamily="18" charset="0"/>
                </a:rPr>
                <a:t>Stage 2 (11 tasks)</a:t>
              </a:r>
              <a:endParaRPr lang="en-US" sz="1000" b="1">
                <a:solidFill>
                  <a:srgbClr val="003082"/>
                </a:solidFill>
                <a:ea typeface="ヒラギノ角ゴ Pro W3"/>
                <a:cs typeface="Times New Roman" pitchFamily="18" charset="0"/>
              </a:endParaRPr>
            </a:p>
            <a:p>
              <a:pPr algn="ctr"/>
              <a:endParaRPr lang="en-US" sz="1200" b="1">
                <a:solidFill>
                  <a:srgbClr val="003082"/>
                </a:solidFill>
                <a:ea typeface="ヒラギノ角ゴ Pro W3"/>
                <a:cs typeface="Times New Roman" pitchFamily="18" charset="0"/>
              </a:endParaRPr>
            </a:p>
            <a:p>
              <a:endParaRPr lang="en-US" sz="1200" b="1">
                <a:solidFill>
                  <a:srgbClr val="003082"/>
                </a:solidFill>
                <a:ea typeface="ヒラギノ角ゴ Pro W3"/>
                <a:cs typeface="Times New Roman" pitchFamily="18" charset="0"/>
              </a:endParaRPr>
            </a:p>
          </p:txBody>
        </p:sp>
        <p:sp>
          <p:nvSpPr>
            <p:cNvPr id="27701" name="Text Box 36"/>
            <p:cNvSpPr txBox="1">
              <a:spLocks noChangeArrowheads="1"/>
            </p:cNvSpPr>
            <p:nvPr/>
          </p:nvSpPr>
          <p:spPr bwMode="auto">
            <a:xfrm>
              <a:off x="3911" y="3576"/>
              <a:ext cx="831" cy="408"/>
            </a:xfrm>
            <a:prstGeom prst="rect">
              <a:avLst/>
            </a:prstGeom>
            <a:solidFill>
              <a:srgbClr val="FFFFFF"/>
            </a:solidFill>
            <a:ln w="9525">
              <a:miter lim="800000"/>
              <a:headEnd/>
              <a:tailEnd/>
            </a:ln>
            <a:scene3d>
              <a:camera prst="legacyPerspectiveBottom"/>
              <a:lightRig rig="legacyFlat3" dir="t"/>
            </a:scene3d>
            <a:sp3d extrusionH="887400" prstMaterial="legacyMatte">
              <a:bevelT w="13500" h="13500" prst="angle"/>
              <a:bevelB w="13500" h="13500" prst="angle"/>
              <a:extrusionClr>
                <a:srgbClr val="FFFFFF"/>
              </a:extrusionClr>
            </a:sp3d>
          </p:spPr>
          <p:txBody>
            <a:bodyPr>
              <a:flatTx/>
            </a:bodyPr>
            <a:lstStyle/>
            <a:p>
              <a:pPr algn="ctr"/>
              <a:r>
                <a:rPr lang="en-US" sz="1200" b="1">
                  <a:solidFill>
                    <a:srgbClr val="003082"/>
                  </a:solidFill>
                  <a:latin typeface="Adobe Garamond Pro"/>
                  <a:ea typeface="ヒラギノ角ゴ Pro W3"/>
                  <a:cs typeface="Times New Roman" pitchFamily="18" charset="0"/>
                </a:rPr>
                <a:t>LITERACY</a:t>
              </a:r>
            </a:p>
            <a:p>
              <a:pPr algn="ctr"/>
              <a:r>
                <a:rPr lang="en-US" sz="1000" b="1">
                  <a:solidFill>
                    <a:srgbClr val="003082"/>
                  </a:solidFill>
                  <a:latin typeface="Adobe Garamond Pro"/>
                  <a:ea typeface="ヒラギノ角ゴ Pro W3"/>
                  <a:cs typeface="Times New Roman" pitchFamily="18" charset="0"/>
                </a:rPr>
                <a:t>Stage 1 (9 tasks)</a:t>
              </a:r>
            </a:p>
            <a:p>
              <a:pPr algn="ctr"/>
              <a:r>
                <a:rPr lang="en-US" sz="1000" b="1">
                  <a:solidFill>
                    <a:srgbClr val="003082"/>
                  </a:solidFill>
                  <a:latin typeface="Adobe Garamond Pro"/>
                  <a:ea typeface="ヒラギノ角ゴ Pro W3"/>
                  <a:cs typeface="Times New Roman" pitchFamily="18" charset="0"/>
                </a:rPr>
                <a:t>Stage 2 (11 tasks)</a:t>
              </a:r>
              <a:endParaRPr lang="en-US" sz="1000" b="1">
                <a:solidFill>
                  <a:srgbClr val="003082"/>
                </a:solidFill>
                <a:ea typeface="ヒラギノ角ゴ Pro W3"/>
                <a:cs typeface="Times New Roman" pitchFamily="18" charset="0"/>
              </a:endParaRPr>
            </a:p>
            <a:p>
              <a:pPr algn="ctr"/>
              <a:endParaRPr lang="en-US" sz="1200" b="1">
                <a:solidFill>
                  <a:srgbClr val="003082"/>
                </a:solidFill>
                <a:ea typeface="ヒラギノ角ゴ Pro W3"/>
                <a:cs typeface="Times New Roman" pitchFamily="18" charset="0"/>
              </a:endParaRPr>
            </a:p>
            <a:p>
              <a:endParaRPr lang="en-US" sz="1200" b="1">
                <a:solidFill>
                  <a:srgbClr val="003082"/>
                </a:solidFill>
                <a:ea typeface="ヒラギノ角ゴ Pro W3"/>
                <a:cs typeface="Times New Roman" pitchFamily="18" charset="0"/>
              </a:endParaRPr>
            </a:p>
          </p:txBody>
        </p:sp>
        <p:sp>
          <p:nvSpPr>
            <p:cNvPr id="27702" name="Text Box 37"/>
            <p:cNvSpPr txBox="1">
              <a:spLocks noChangeArrowheads="1"/>
            </p:cNvSpPr>
            <p:nvPr/>
          </p:nvSpPr>
          <p:spPr bwMode="auto">
            <a:xfrm>
              <a:off x="4757" y="3576"/>
              <a:ext cx="797" cy="408"/>
            </a:xfrm>
            <a:prstGeom prst="rect">
              <a:avLst/>
            </a:prstGeom>
            <a:solidFill>
              <a:srgbClr val="FFFFFF"/>
            </a:solidFill>
            <a:ln w="9525">
              <a:miter lim="800000"/>
              <a:headEnd/>
              <a:tailEnd/>
            </a:ln>
            <a:scene3d>
              <a:camera prst="legacyPerspectiveBottom"/>
              <a:lightRig rig="legacyFlat3" dir="t"/>
            </a:scene3d>
            <a:sp3d extrusionH="887400" prstMaterial="legacyMatte">
              <a:bevelT w="13500" h="13500" prst="angle"/>
              <a:bevelB w="13500" h="13500" prst="angle"/>
              <a:extrusionClr>
                <a:srgbClr val="FFFFFF"/>
              </a:extrusionClr>
            </a:sp3d>
          </p:spPr>
          <p:txBody>
            <a:bodyPr>
              <a:flatTx/>
            </a:bodyPr>
            <a:lstStyle/>
            <a:p>
              <a:pPr algn="ctr"/>
              <a:endParaRPr lang="en-US" sz="1200" b="1">
                <a:solidFill>
                  <a:srgbClr val="003082"/>
                </a:solidFill>
                <a:latin typeface="Adobe Garamond Pro"/>
                <a:ea typeface="ヒラギノ角ゴ Pro W3"/>
                <a:cs typeface="Times New Roman" pitchFamily="18" charset="0"/>
              </a:endParaRPr>
            </a:p>
            <a:p>
              <a:pPr algn="ctr"/>
              <a:r>
                <a:rPr lang="en-US" sz="1200" b="1">
                  <a:solidFill>
                    <a:srgbClr val="003082"/>
                  </a:solidFill>
                  <a:latin typeface="Adobe Garamond Pro"/>
                  <a:ea typeface="ヒラギノ角ゴ Pro W3"/>
                  <a:cs typeface="Times New Roman" pitchFamily="18" charset="0"/>
                </a:rPr>
                <a:t>PS in TRE</a:t>
              </a:r>
              <a:endParaRPr lang="en-US" sz="1200" b="1">
                <a:solidFill>
                  <a:srgbClr val="003082"/>
                </a:solidFill>
                <a:ea typeface="ヒラギノ角ゴ Pro W3"/>
                <a:cs typeface="Times New Roman" pitchFamily="18" charset="0"/>
              </a:endParaRPr>
            </a:p>
            <a:p>
              <a:pPr algn="ctr"/>
              <a:endParaRPr lang="en-US" sz="1200" b="1">
                <a:solidFill>
                  <a:srgbClr val="003082"/>
                </a:solidFill>
                <a:ea typeface="ヒラギノ角ゴ Pro W3"/>
                <a:cs typeface="Times New Roman" pitchFamily="18" charset="0"/>
              </a:endParaRPr>
            </a:p>
            <a:p>
              <a:endParaRPr lang="en-US" sz="1200" b="1">
                <a:solidFill>
                  <a:srgbClr val="003082"/>
                </a:solidFill>
                <a:ea typeface="ヒラギノ角ゴ Pro W3"/>
                <a:cs typeface="Times New Roman" pitchFamily="18" charset="0"/>
              </a:endParaRPr>
            </a:p>
          </p:txBody>
        </p:sp>
        <p:sp>
          <p:nvSpPr>
            <p:cNvPr id="27703" name="Text Box 16"/>
            <p:cNvSpPr txBox="1">
              <a:spLocks noChangeArrowheads="1"/>
            </p:cNvSpPr>
            <p:nvPr/>
          </p:nvSpPr>
          <p:spPr bwMode="auto">
            <a:xfrm>
              <a:off x="2102" y="816"/>
              <a:ext cx="1536" cy="288"/>
            </a:xfrm>
            <a:prstGeom prst="rect">
              <a:avLst/>
            </a:prstGeom>
            <a:solidFill>
              <a:srgbClr val="FFFFFF"/>
            </a:solidFill>
            <a:ln w="9525">
              <a:miter lim="800000"/>
              <a:headEnd/>
              <a:tailEnd/>
            </a:ln>
            <a:scene3d>
              <a:camera prst="legacyPerspectiveBottom"/>
              <a:lightRig rig="legacyFlat3" dir="t"/>
            </a:scene3d>
            <a:sp3d extrusionH="887400" prstMaterial="legacyMatte">
              <a:bevelT w="13500" h="13500" prst="angle"/>
              <a:bevelB w="13500" h="13500" prst="angle"/>
              <a:extrusionClr>
                <a:srgbClr val="FFFFFF"/>
              </a:extrusionClr>
            </a:sp3d>
          </p:spPr>
          <p:txBody>
            <a:bodyPr>
              <a:flatTx/>
            </a:bodyPr>
            <a:lstStyle/>
            <a:p>
              <a:pPr algn="ctr"/>
              <a:r>
                <a:rPr lang="en-US" sz="1600" b="1">
                  <a:solidFill>
                    <a:srgbClr val="003082"/>
                  </a:solidFill>
                  <a:latin typeface="Adobe Garamond Pro"/>
                  <a:ea typeface="ヒラギノ角ゴ Pro W3"/>
                  <a:cs typeface="Times New Roman" pitchFamily="18" charset="0"/>
                </a:rPr>
                <a:t>ICT use from BQ</a:t>
              </a:r>
            </a:p>
          </p:txBody>
        </p:sp>
      </p:grpSp>
      <p:sp>
        <p:nvSpPr>
          <p:cNvPr id="27654" name="Text Box 27"/>
          <p:cNvSpPr txBox="1">
            <a:spLocks noChangeArrowheads="1"/>
          </p:cNvSpPr>
          <p:nvPr/>
        </p:nvSpPr>
        <p:spPr bwMode="auto">
          <a:xfrm>
            <a:off x="5867400" y="3276600"/>
            <a:ext cx="1676400" cy="419100"/>
          </a:xfrm>
          <a:prstGeom prst="rect">
            <a:avLst/>
          </a:prstGeom>
          <a:solidFill>
            <a:srgbClr val="FFFFFF"/>
          </a:solidFill>
          <a:ln w="9525">
            <a:miter lim="800000"/>
            <a:headEnd/>
            <a:tailEnd/>
          </a:ln>
          <a:scene3d>
            <a:camera prst="legacyPerspectiveBottom"/>
            <a:lightRig rig="legacyFlat3" dir="t"/>
          </a:scene3d>
          <a:sp3d extrusionH="887400" prstMaterial="legacyMatte">
            <a:bevelT w="13500" h="13500" prst="angle"/>
            <a:bevelB w="13500" h="13500" prst="angle"/>
            <a:extrusionClr>
              <a:srgbClr val="FFFFFF"/>
            </a:extrusionClr>
          </a:sp3d>
        </p:spPr>
        <p:txBody>
          <a:bodyPr>
            <a:flatTx/>
          </a:bodyPr>
          <a:lstStyle/>
          <a:p>
            <a:pPr algn="ctr"/>
            <a:r>
              <a:rPr lang="en-US" sz="1200" b="1">
                <a:solidFill>
                  <a:srgbClr val="003082"/>
                </a:solidFill>
                <a:latin typeface="Adobe Garamond Pro"/>
                <a:ea typeface="ヒラギノ角ゴ Pro W3"/>
                <a:cs typeface="Times New Roman" pitchFamily="18" charset="0"/>
              </a:rPr>
              <a:t>CBA-Core</a:t>
            </a:r>
          </a:p>
          <a:p>
            <a:pPr algn="ctr"/>
            <a:r>
              <a:rPr lang="en-US" sz="1200" b="1">
                <a:solidFill>
                  <a:srgbClr val="003082"/>
                </a:solidFill>
                <a:latin typeface="Adobe Garamond Pro"/>
                <a:ea typeface="ヒラギノ角ゴ Pro W3"/>
                <a:cs typeface="Times New Roman" pitchFamily="18" charset="0"/>
              </a:rPr>
              <a:t>Stage 2: 3L + 3N</a:t>
            </a:r>
            <a:endParaRPr lang="en-US" sz="1200" b="1">
              <a:solidFill>
                <a:srgbClr val="003082"/>
              </a:solidFill>
              <a:ea typeface="ヒラギノ角ゴ Pro W3"/>
              <a:cs typeface="Times New Roman" pitchFamily="18" charset="0"/>
            </a:endParaRPr>
          </a:p>
        </p:txBody>
      </p:sp>
      <p:cxnSp>
        <p:nvCxnSpPr>
          <p:cNvPr id="20" name="Elbow Connector 19"/>
          <p:cNvCxnSpPr>
            <a:stCxn id="27703" idx="2"/>
            <a:endCxn id="27691" idx="0"/>
          </p:cNvCxnSpPr>
          <p:nvPr/>
        </p:nvCxnSpPr>
        <p:spPr>
          <a:xfrm rot="5400000">
            <a:off x="2801938" y="1506537"/>
            <a:ext cx="1447800" cy="1787525"/>
          </a:xfrm>
          <a:prstGeom prst="bentConnector3">
            <a:avLst>
              <a:gd name="adj1" fmla="val 26434"/>
            </a:avLst>
          </a:prstGeom>
          <a:ln>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Elbow Connector 22"/>
          <p:cNvCxnSpPr>
            <a:endCxn id="27695" idx="0"/>
          </p:cNvCxnSpPr>
          <p:nvPr/>
        </p:nvCxnSpPr>
        <p:spPr>
          <a:xfrm>
            <a:off x="4419600" y="2057400"/>
            <a:ext cx="2286000" cy="381000"/>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hape 22"/>
          <p:cNvCxnSpPr>
            <a:stCxn id="27695" idx="1"/>
            <a:endCxn id="27691" idx="0"/>
          </p:cNvCxnSpPr>
          <p:nvPr/>
        </p:nvCxnSpPr>
        <p:spPr>
          <a:xfrm rot="10800000" flipV="1">
            <a:off x="2632075" y="2647950"/>
            <a:ext cx="3235325" cy="476250"/>
          </a:xfrm>
          <a:prstGeom prst="bentConnector2">
            <a:avLst/>
          </a:prstGeom>
          <a:ln>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endCxn id="27692" idx="0"/>
          </p:cNvCxnSpPr>
          <p:nvPr/>
        </p:nvCxnSpPr>
        <p:spPr>
          <a:xfrm rot="10800000" flipV="1">
            <a:off x="1852613" y="3657600"/>
            <a:ext cx="738187" cy="609600"/>
          </a:xfrm>
          <a:prstGeom prst="straightConnector1">
            <a:avLst/>
          </a:prstGeom>
          <a:ln w="19050"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endCxn id="27693" idx="0"/>
          </p:cNvCxnSpPr>
          <p:nvPr/>
        </p:nvCxnSpPr>
        <p:spPr>
          <a:xfrm>
            <a:off x="2590800" y="3657600"/>
            <a:ext cx="785813" cy="609600"/>
          </a:xfrm>
          <a:prstGeom prst="straightConnector1">
            <a:avLst/>
          </a:prstGeom>
          <a:ln w="19050"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2590800" y="3657600"/>
            <a:ext cx="0" cy="1905000"/>
          </a:xfrm>
          <a:prstGeom prst="straightConnector1">
            <a:avLst/>
          </a:prstGeom>
          <a:ln>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1752600" y="4800600"/>
            <a:ext cx="0" cy="762000"/>
          </a:xfrm>
          <a:prstGeom prst="straightConnector1">
            <a:avLst/>
          </a:prstGeom>
          <a:ln>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a:off x="3352800" y="4800600"/>
            <a:ext cx="0" cy="762000"/>
          </a:xfrm>
          <a:prstGeom prst="straightConnector1">
            <a:avLst/>
          </a:prstGeom>
          <a:ln>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28" name="Elbow Connector 29"/>
          <p:cNvCxnSpPr>
            <a:stCxn id="27654" idx="1"/>
          </p:cNvCxnSpPr>
          <p:nvPr/>
        </p:nvCxnSpPr>
        <p:spPr>
          <a:xfrm rot="10800000" flipV="1">
            <a:off x="4114800" y="3486150"/>
            <a:ext cx="1752600" cy="2152650"/>
          </a:xfrm>
          <a:prstGeom prst="bentConnector2">
            <a:avLst/>
          </a:prstGeom>
          <a:ln>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27695" idx="2"/>
            <a:endCxn id="27654" idx="0"/>
          </p:cNvCxnSpPr>
          <p:nvPr/>
        </p:nvCxnSpPr>
        <p:spPr>
          <a:xfrm rot="5400000">
            <a:off x="6496051" y="3067050"/>
            <a:ext cx="419100" cy="3175"/>
          </a:xfrm>
          <a:prstGeom prst="straightConnector1">
            <a:avLst/>
          </a:prstGeom>
          <a:ln>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27697" idx="2"/>
            <a:endCxn id="27700" idx="0"/>
          </p:cNvCxnSpPr>
          <p:nvPr/>
        </p:nvCxnSpPr>
        <p:spPr>
          <a:xfrm rot="5400000">
            <a:off x="5063332" y="5315744"/>
            <a:ext cx="571500" cy="1587"/>
          </a:xfrm>
          <a:prstGeom prst="straightConnector1">
            <a:avLst/>
          </a:prstGeom>
          <a:ln w="19050"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27697" idx="2"/>
            <a:endCxn id="27702" idx="0"/>
          </p:cNvCxnSpPr>
          <p:nvPr/>
        </p:nvCxnSpPr>
        <p:spPr>
          <a:xfrm rot="16200000" flipH="1">
            <a:off x="6411913" y="3965575"/>
            <a:ext cx="571500" cy="2698750"/>
          </a:xfrm>
          <a:prstGeom prst="straightConnector1">
            <a:avLst/>
          </a:prstGeom>
          <a:ln w="19050"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7699" idx="2"/>
            <a:endCxn id="27700" idx="0"/>
          </p:cNvCxnSpPr>
          <p:nvPr/>
        </p:nvCxnSpPr>
        <p:spPr>
          <a:xfrm rot="5400000">
            <a:off x="6412707" y="3964781"/>
            <a:ext cx="571500" cy="2700337"/>
          </a:xfrm>
          <a:prstGeom prst="straightConnector1">
            <a:avLst/>
          </a:prstGeom>
          <a:ln w="19050"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27699" idx="2"/>
            <a:endCxn id="27702" idx="0"/>
          </p:cNvCxnSpPr>
          <p:nvPr/>
        </p:nvCxnSpPr>
        <p:spPr>
          <a:xfrm rot="5400000">
            <a:off x="7762082" y="5315744"/>
            <a:ext cx="571500" cy="1587"/>
          </a:xfrm>
          <a:prstGeom prst="straightConnector1">
            <a:avLst/>
          </a:prstGeom>
          <a:ln w="19050"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27699" idx="2"/>
            <a:endCxn id="27701" idx="0"/>
          </p:cNvCxnSpPr>
          <p:nvPr/>
        </p:nvCxnSpPr>
        <p:spPr>
          <a:xfrm rot="5400000">
            <a:off x="7104857" y="4656931"/>
            <a:ext cx="571500" cy="1316037"/>
          </a:xfrm>
          <a:prstGeom prst="straightConnector1">
            <a:avLst/>
          </a:prstGeom>
          <a:ln w="19050"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27698" idx="2"/>
            <a:endCxn id="27701" idx="0"/>
          </p:cNvCxnSpPr>
          <p:nvPr/>
        </p:nvCxnSpPr>
        <p:spPr>
          <a:xfrm rot="5400000">
            <a:off x="6446044" y="5315744"/>
            <a:ext cx="571500" cy="1588"/>
          </a:xfrm>
          <a:prstGeom prst="straightConnector1">
            <a:avLst/>
          </a:prstGeom>
          <a:ln w="19050"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27698" idx="2"/>
            <a:endCxn id="27702" idx="0"/>
          </p:cNvCxnSpPr>
          <p:nvPr/>
        </p:nvCxnSpPr>
        <p:spPr>
          <a:xfrm rot="16200000" flipH="1">
            <a:off x="7104857" y="4656931"/>
            <a:ext cx="571500" cy="1316037"/>
          </a:xfrm>
          <a:prstGeom prst="straightConnector1">
            <a:avLst/>
          </a:prstGeom>
          <a:ln w="19050"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7" name="Elbow Connector 36"/>
          <p:cNvCxnSpPr>
            <a:stCxn id="27654" idx="2"/>
            <a:endCxn id="27697" idx="0"/>
          </p:cNvCxnSpPr>
          <p:nvPr/>
        </p:nvCxnSpPr>
        <p:spPr>
          <a:xfrm rot="5400000">
            <a:off x="5684044" y="3359944"/>
            <a:ext cx="685800" cy="1357312"/>
          </a:xfrm>
          <a:prstGeom prst="bentConnector3">
            <a:avLst>
              <a:gd name="adj1" fmla="val 50000"/>
            </a:avLst>
          </a:prstGeom>
          <a:ln w="19050"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27654" idx="2"/>
          </p:cNvCxnSpPr>
          <p:nvPr/>
        </p:nvCxnSpPr>
        <p:spPr>
          <a:xfrm>
            <a:off x="6705600" y="3695700"/>
            <a:ext cx="0" cy="647700"/>
          </a:xfrm>
          <a:prstGeom prst="straightConnector1">
            <a:avLst/>
          </a:prstGeom>
          <a:ln w="19050"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9" name="Elbow Connector 38"/>
          <p:cNvCxnSpPr>
            <a:stCxn id="27654" idx="2"/>
            <a:endCxn id="27699" idx="0"/>
          </p:cNvCxnSpPr>
          <p:nvPr/>
        </p:nvCxnSpPr>
        <p:spPr>
          <a:xfrm rot="16200000" flipH="1">
            <a:off x="7033419" y="3367881"/>
            <a:ext cx="685800" cy="1341438"/>
          </a:xfrm>
          <a:prstGeom prst="bentConnector3">
            <a:avLst>
              <a:gd name="adj1" fmla="val 50000"/>
            </a:avLst>
          </a:prstGeom>
          <a:ln w="19050"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7675" name="AutoShape 18"/>
          <p:cNvSpPr>
            <a:spLocks noChangeAspect="1" noChangeArrowheads="1" noTextEdit="1"/>
          </p:cNvSpPr>
          <p:nvPr/>
        </p:nvSpPr>
        <p:spPr bwMode="auto">
          <a:xfrm>
            <a:off x="5334000" y="1828800"/>
            <a:ext cx="1371600" cy="304800"/>
          </a:xfrm>
          <a:prstGeom prst="rect">
            <a:avLst/>
          </a:prstGeom>
          <a:noFill/>
          <a:ln w="9525">
            <a:noFill/>
            <a:miter lim="800000"/>
            <a:headEnd/>
            <a:tailEnd/>
          </a:ln>
        </p:spPr>
        <p:txBody>
          <a:bodyPr/>
          <a:lstStyle/>
          <a:p>
            <a:endParaRPr lang="es-ES"/>
          </a:p>
        </p:txBody>
      </p:sp>
      <p:sp>
        <p:nvSpPr>
          <p:cNvPr id="27676" name="AutoShape 18"/>
          <p:cNvSpPr>
            <a:spLocks noChangeAspect="1" noChangeArrowheads="1" noTextEdit="1"/>
          </p:cNvSpPr>
          <p:nvPr/>
        </p:nvSpPr>
        <p:spPr bwMode="auto">
          <a:xfrm>
            <a:off x="2590800" y="1828800"/>
            <a:ext cx="1371600" cy="457200"/>
          </a:xfrm>
          <a:prstGeom prst="rect">
            <a:avLst/>
          </a:prstGeom>
          <a:noFill/>
          <a:ln w="9525">
            <a:noFill/>
            <a:miter lim="800000"/>
            <a:headEnd/>
            <a:tailEnd/>
          </a:ln>
        </p:spPr>
        <p:txBody>
          <a:bodyPr/>
          <a:lstStyle/>
          <a:p>
            <a:endParaRPr lang="es-ES"/>
          </a:p>
        </p:txBody>
      </p:sp>
      <p:sp>
        <p:nvSpPr>
          <p:cNvPr id="27677" name="AutoShape 18"/>
          <p:cNvSpPr>
            <a:spLocks noChangeAspect="1" noChangeArrowheads="1" noTextEdit="1"/>
          </p:cNvSpPr>
          <p:nvPr/>
        </p:nvSpPr>
        <p:spPr bwMode="auto">
          <a:xfrm>
            <a:off x="5334000" y="1828800"/>
            <a:ext cx="1371600" cy="457200"/>
          </a:xfrm>
          <a:prstGeom prst="rect">
            <a:avLst/>
          </a:prstGeom>
          <a:noFill/>
          <a:ln w="9525">
            <a:noFill/>
            <a:miter lim="800000"/>
            <a:headEnd/>
            <a:tailEnd/>
          </a:ln>
        </p:spPr>
        <p:txBody>
          <a:bodyPr/>
          <a:lstStyle/>
          <a:p>
            <a:endParaRPr lang="es-ES"/>
          </a:p>
        </p:txBody>
      </p:sp>
      <p:sp>
        <p:nvSpPr>
          <p:cNvPr id="27678" name="AutoShape 18"/>
          <p:cNvSpPr>
            <a:spLocks noChangeAspect="1" noChangeArrowheads="1" noTextEdit="1"/>
          </p:cNvSpPr>
          <p:nvPr/>
        </p:nvSpPr>
        <p:spPr bwMode="auto">
          <a:xfrm>
            <a:off x="2819400" y="2590800"/>
            <a:ext cx="457200" cy="304800"/>
          </a:xfrm>
          <a:prstGeom prst="rect">
            <a:avLst/>
          </a:prstGeom>
          <a:noFill/>
          <a:ln w="9525">
            <a:noFill/>
            <a:miter lim="800000"/>
            <a:headEnd/>
            <a:tailEnd/>
          </a:ln>
        </p:spPr>
        <p:txBody>
          <a:bodyPr/>
          <a:lstStyle/>
          <a:p>
            <a:endParaRPr lang="es-ES"/>
          </a:p>
        </p:txBody>
      </p:sp>
      <p:sp>
        <p:nvSpPr>
          <p:cNvPr id="27679" name="AutoShape 18"/>
          <p:cNvSpPr>
            <a:spLocks noChangeAspect="1" noChangeArrowheads="1" noTextEdit="1"/>
          </p:cNvSpPr>
          <p:nvPr/>
        </p:nvSpPr>
        <p:spPr bwMode="auto">
          <a:xfrm>
            <a:off x="6858000" y="2971800"/>
            <a:ext cx="685800" cy="304800"/>
          </a:xfrm>
          <a:prstGeom prst="rect">
            <a:avLst/>
          </a:prstGeom>
          <a:noFill/>
          <a:ln w="9525">
            <a:noFill/>
            <a:miter lim="800000"/>
            <a:headEnd/>
            <a:tailEnd/>
          </a:ln>
        </p:spPr>
        <p:txBody>
          <a:bodyPr/>
          <a:lstStyle/>
          <a:p>
            <a:endParaRPr lang="es-ES"/>
          </a:p>
        </p:txBody>
      </p:sp>
      <p:sp>
        <p:nvSpPr>
          <p:cNvPr id="27680" name="TextBox 47"/>
          <p:cNvSpPr txBox="1">
            <a:spLocks noChangeArrowheads="1"/>
          </p:cNvSpPr>
          <p:nvPr/>
        </p:nvSpPr>
        <p:spPr bwMode="auto">
          <a:xfrm>
            <a:off x="2743200" y="1828800"/>
            <a:ext cx="990600" cy="400050"/>
          </a:xfrm>
          <a:prstGeom prst="rect">
            <a:avLst/>
          </a:prstGeom>
          <a:noFill/>
          <a:ln w="9525">
            <a:noFill/>
            <a:miter lim="800000"/>
            <a:headEnd/>
            <a:tailEnd/>
          </a:ln>
        </p:spPr>
        <p:txBody>
          <a:bodyPr>
            <a:spAutoFit/>
          </a:bodyPr>
          <a:lstStyle/>
          <a:p>
            <a:r>
              <a:rPr lang="en-US" sz="1000" b="1">
                <a:ea typeface="ヒラギノ角ゴ Pro W3"/>
                <a:cs typeface="ヒラギノ角ゴ Pro W3"/>
              </a:rPr>
              <a:t>No computer experience</a:t>
            </a:r>
          </a:p>
        </p:txBody>
      </p:sp>
      <p:sp>
        <p:nvSpPr>
          <p:cNvPr id="27681" name="TextBox 48"/>
          <p:cNvSpPr txBox="1">
            <a:spLocks noChangeArrowheads="1"/>
          </p:cNvSpPr>
          <p:nvPr/>
        </p:nvSpPr>
        <p:spPr bwMode="auto">
          <a:xfrm>
            <a:off x="5638800" y="1828800"/>
            <a:ext cx="990600" cy="400050"/>
          </a:xfrm>
          <a:prstGeom prst="rect">
            <a:avLst/>
          </a:prstGeom>
          <a:noFill/>
          <a:ln w="9525">
            <a:noFill/>
            <a:miter lim="800000"/>
            <a:headEnd/>
            <a:tailEnd/>
          </a:ln>
        </p:spPr>
        <p:txBody>
          <a:bodyPr>
            <a:spAutoFit/>
          </a:bodyPr>
          <a:lstStyle/>
          <a:p>
            <a:pPr algn="r"/>
            <a:r>
              <a:rPr lang="en-US" sz="1000" b="1">
                <a:ea typeface="ヒラギノ角ゴ Pro W3"/>
                <a:cs typeface="ヒラギノ角ゴ Pro W3"/>
              </a:rPr>
              <a:t>Computer experience </a:t>
            </a:r>
          </a:p>
        </p:txBody>
      </p:sp>
      <p:sp>
        <p:nvSpPr>
          <p:cNvPr id="27682" name="TextBox 50"/>
          <p:cNvSpPr txBox="1">
            <a:spLocks noChangeArrowheads="1"/>
          </p:cNvSpPr>
          <p:nvPr/>
        </p:nvSpPr>
        <p:spPr bwMode="auto">
          <a:xfrm>
            <a:off x="6705600" y="2895600"/>
            <a:ext cx="533400" cy="246063"/>
          </a:xfrm>
          <a:prstGeom prst="rect">
            <a:avLst/>
          </a:prstGeom>
          <a:noFill/>
          <a:ln w="9525">
            <a:noFill/>
            <a:miter lim="800000"/>
            <a:headEnd/>
            <a:tailEnd/>
          </a:ln>
        </p:spPr>
        <p:txBody>
          <a:bodyPr>
            <a:spAutoFit/>
          </a:bodyPr>
          <a:lstStyle/>
          <a:p>
            <a:pPr algn="r"/>
            <a:r>
              <a:rPr lang="en-US" sz="1000" b="1">
                <a:solidFill>
                  <a:srgbClr val="000000"/>
                </a:solidFill>
                <a:ea typeface="ヒラギノ角ゴ Pro W3"/>
                <a:cs typeface="ヒラギノ角ゴ Pro W3"/>
              </a:rPr>
              <a:t>Pass</a:t>
            </a:r>
          </a:p>
        </p:txBody>
      </p:sp>
      <p:sp>
        <p:nvSpPr>
          <p:cNvPr id="27683" name="TextBox 51"/>
          <p:cNvSpPr txBox="1">
            <a:spLocks noChangeArrowheads="1"/>
          </p:cNvSpPr>
          <p:nvPr/>
        </p:nvSpPr>
        <p:spPr bwMode="auto">
          <a:xfrm>
            <a:off x="6705600" y="3733800"/>
            <a:ext cx="533400" cy="246063"/>
          </a:xfrm>
          <a:prstGeom prst="rect">
            <a:avLst/>
          </a:prstGeom>
          <a:noFill/>
          <a:ln w="9525">
            <a:noFill/>
            <a:miter lim="800000"/>
            <a:headEnd/>
            <a:tailEnd/>
          </a:ln>
        </p:spPr>
        <p:txBody>
          <a:bodyPr>
            <a:spAutoFit/>
          </a:bodyPr>
          <a:lstStyle/>
          <a:p>
            <a:pPr algn="r"/>
            <a:r>
              <a:rPr lang="en-US" sz="1000" b="1">
                <a:solidFill>
                  <a:srgbClr val="000000"/>
                </a:solidFill>
                <a:ea typeface="ヒラギノ角ゴ Pro W3"/>
                <a:cs typeface="ヒラギノ角ゴ Pro W3"/>
              </a:rPr>
              <a:t>Pass</a:t>
            </a:r>
          </a:p>
        </p:txBody>
      </p:sp>
      <p:sp>
        <p:nvSpPr>
          <p:cNvPr id="27684" name="TextBox 52"/>
          <p:cNvSpPr txBox="1">
            <a:spLocks noChangeArrowheads="1"/>
          </p:cNvSpPr>
          <p:nvPr/>
        </p:nvSpPr>
        <p:spPr bwMode="auto">
          <a:xfrm>
            <a:off x="1752600" y="3810000"/>
            <a:ext cx="533400" cy="246063"/>
          </a:xfrm>
          <a:prstGeom prst="rect">
            <a:avLst/>
          </a:prstGeom>
          <a:noFill/>
          <a:ln w="9525">
            <a:noFill/>
            <a:miter lim="800000"/>
            <a:headEnd/>
            <a:tailEnd/>
          </a:ln>
        </p:spPr>
        <p:txBody>
          <a:bodyPr>
            <a:spAutoFit/>
          </a:bodyPr>
          <a:lstStyle/>
          <a:p>
            <a:pPr algn="r"/>
            <a:r>
              <a:rPr lang="en-US" sz="1000" b="1">
                <a:solidFill>
                  <a:srgbClr val="000000"/>
                </a:solidFill>
                <a:ea typeface="ヒラギノ角ゴ Pro W3"/>
                <a:cs typeface="ヒラギノ角ゴ Pro W3"/>
              </a:rPr>
              <a:t>Pass</a:t>
            </a:r>
          </a:p>
        </p:txBody>
      </p:sp>
      <p:sp>
        <p:nvSpPr>
          <p:cNvPr id="27685" name="TextBox 53"/>
          <p:cNvSpPr txBox="1">
            <a:spLocks noChangeArrowheads="1"/>
          </p:cNvSpPr>
          <p:nvPr/>
        </p:nvSpPr>
        <p:spPr bwMode="auto">
          <a:xfrm>
            <a:off x="2971800" y="3810000"/>
            <a:ext cx="533400" cy="246063"/>
          </a:xfrm>
          <a:prstGeom prst="rect">
            <a:avLst/>
          </a:prstGeom>
          <a:noFill/>
          <a:ln w="9525">
            <a:noFill/>
            <a:miter lim="800000"/>
            <a:headEnd/>
            <a:tailEnd/>
          </a:ln>
        </p:spPr>
        <p:txBody>
          <a:bodyPr>
            <a:spAutoFit/>
          </a:bodyPr>
          <a:lstStyle/>
          <a:p>
            <a:pPr algn="r"/>
            <a:r>
              <a:rPr lang="en-US" sz="1000" b="1">
                <a:solidFill>
                  <a:srgbClr val="000000"/>
                </a:solidFill>
                <a:ea typeface="ヒラギノ角ゴ Pro W3"/>
                <a:cs typeface="ヒラギノ角ゴ Pro W3"/>
              </a:rPr>
              <a:t>Pass</a:t>
            </a:r>
          </a:p>
        </p:txBody>
      </p:sp>
      <p:sp>
        <p:nvSpPr>
          <p:cNvPr id="27686" name="TextBox 54"/>
          <p:cNvSpPr txBox="1">
            <a:spLocks noChangeArrowheads="1"/>
          </p:cNvSpPr>
          <p:nvPr/>
        </p:nvSpPr>
        <p:spPr bwMode="auto">
          <a:xfrm>
            <a:off x="2286000" y="3962400"/>
            <a:ext cx="533400" cy="246063"/>
          </a:xfrm>
          <a:prstGeom prst="rect">
            <a:avLst/>
          </a:prstGeom>
          <a:noFill/>
          <a:ln w="9525">
            <a:noFill/>
            <a:miter lim="800000"/>
            <a:headEnd/>
            <a:tailEnd/>
          </a:ln>
        </p:spPr>
        <p:txBody>
          <a:bodyPr>
            <a:spAutoFit/>
          </a:bodyPr>
          <a:lstStyle/>
          <a:p>
            <a:pPr algn="r"/>
            <a:r>
              <a:rPr lang="en-US" sz="1000" b="1">
                <a:solidFill>
                  <a:srgbClr val="000000"/>
                </a:solidFill>
                <a:ea typeface="ヒラギノ角ゴ Pro W3"/>
                <a:cs typeface="ヒラギノ角ゴ Pro W3"/>
              </a:rPr>
              <a:t>Fail</a:t>
            </a:r>
          </a:p>
        </p:txBody>
      </p:sp>
      <p:sp>
        <p:nvSpPr>
          <p:cNvPr id="27687" name="TextBox 55"/>
          <p:cNvSpPr txBox="1">
            <a:spLocks noChangeArrowheads="1"/>
          </p:cNvSpPr>
          <p:nvPr/>
        </p:nvSpPr>
        <p:spPr bwMode="auto">
          <a:xfrm>
            <a:off x="5105400" y="2438400"/>
            <a:ext cx="533400" cy="246063"/>
          </a:xfrm>
          <a:prstGeom prst="rect">
            <a:avLst/>
          </a:prstGeom>
          <a:noFill/>
          <a:ln w="9525">
            <a:noFill/>
            <a:miter lim="800000"/>
            <a:headEnd/>
            <a:tailEnd/>
          </a:ln>
        </p:spPr>
        <p:txBody>
          <a:bodyPr>
            <a:spAutoFit/>
          </a:bodyPr>
          <a:lstStyle/>
          <a:p>
            <a:pPr algn="r"/>
            <a:r>
              <a:rPr lang="en-US" sz="1000" b="1">
                <a:ea typeface="ヒラギノ角ゴ Pro W3"/>
                <a:cs typeface="ヒラギノ角ゴ Pro W3"/>
              </a:rPr>
              <a:t>Fail</a:t>
            </a:r>
          </a:p>
        </p:txBody>
      </p:sp>
      <p:sp>
        <p:nvSpPr>
          <p:cNvPr id="27688" name="TextBox 56"/>
          <p:cNvSpPr txBox="1">
            <a:spLocks noChangeArrowheads="1"/>
          </p:cNvSpPr>
          <p:nvPr/>
        </p:nvSpPr>
        <p:spPr bwMode="auto">
          <a:xfrm>
            <a:off x="5105400" y="3276600"/>
            <a:ext cx="533400" cy="246063"/>
          </a:xfrm>
          <a:prstGeom prst="rect">
            <a:avLst/>
          </a:prstGeom>
          <a:noFill/>
          <a:ln w="9525">
            <a:noFill/>
            <a:miter lim="800000"/>
            <a:headEnd/>
            <a:tailEnd/>
          </a:ln>
        </p:spPr>
        <p:txBody>
          <a:bodyPr>
            <a:spAutoFit/>
          </a:bodyPr>
          <a:lstStyle/>
          <a:p>
            <a:pPr algn="r"/>
            <a:r>
              <a:rPr lang="en-US" sz="1000" b="1">
                <a:solidFill>
                  <a:srgbClr val="000000"/>
                </a:solidFill>
                <a:ea typeface="ヒラギノ角ゴ Pro W3"/>
                <a:cs typeface="ヒラギノ角ゴ Pro W3"/>
              </a:rPr>
              <a:t>Fail</a:t>
            </a:r>
          </a:p>
        </p:txBody>
      </p:sp>
      <p:cxnSp>
        <p:nvCxnSpPr>
          <p:cNvPr id="54" name="Straight Arrow Connector 53"/>
          <p:cNvCxnSpPr/>
          <p:nvPr/>
        </p:nvCxnSpPr>
        <p:spPr>
          <a:xfrm>
            <a:off x="1728788" y="6553200"/>
            <a:ext cx="328612" cy="0"/>
          </a:xfrm>
          <a:prstGeom prst="straightConnector1">
            <a:avLst/>
          </a:prstGeom>
          <a:ln w="19050"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7690" name="TextBox 54"/>
          <p:cNvSpPr txBox="1">
            <a:spLocks noChangeArrowheads="1"/>
          </p:cNvSpPr>
          <p:nvPr/>
        </p:nvSpPr>
        <p:spPr bwMode="auto">
          <a:xfrm>
            <a:off x="2117725" y="6257925"/>
            <a:ext cx="1463675" cy="523875"/>
          </a:xfrm>
          <a:prstGeom prst="rect">
            <a:avLst/>
          </a:prstGeom>
          <a:noFill/>
          <a:ln w="9525">
            <a:noFill/>
            <a:miter lim="800000"/>
            <a:headEnd/>
            <a:tailEnd/>
          </a:ln>
        </p:spPr>
        <p:txBody>
          <a:bodyPr>
            <a:spAutoFit/>
          </a:bodyPr>
          <a:lstStyle/>
          <a:p>
            <a:r>
              <a:rPr lang="en-US" sz="1400">
                <a:solidFill>
                  <a:srgbClr val="FF0000"/>
                </a:solidFill>
              </a:rPr>
              <a:t>:Random </a:t>
            </a:r>
          </a:p>
          <a:p>
            <a:r>
              <a:rPr lang="en-US" sz="1400">
                <a:solidFill>
                  <a:srgbClr val="FF0000"/>
                </a:solidFill>
              </a:rPr>
              <a:t> assignment</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52400" y="76200"/>
            <a:ext cx="8839200" cy="1325563"/>
          </a:xfrm>
          <a:prstGeom prst="rect">
            <a:avLst/>
          </a:prstGeom>
        </p:spPr>
        <p:txBody>
          <a:bodyPr/>
          <a:lstStyle/>
          <a:p>
            <a:pPr algn="ctr" eaLnBrk="0" hangingPunct="0">
              <a:defRPr/>
            </a:pPr>
            <a:r>
              <a:rPr lang="en-US" sz="4000" b="1" dirty="0">
                <a:solidFill>
                  <a:srgbClr val="C00000"/>
                </a:solidFill>
                <a:effectLst>
                  <a:outerShdw blurRad="38100" dist="38100" dir="2700000" algn="tl">
                    <a:srgbClr val="000000">
                      <a:alpha val="43137"/>
                    </a:srgbClr>
                  </a:outerShdw>
                </a:effectLst>
                <a:latin typeface="Corbel" pitchFamily="34" charset="0"/>
                <a:ea typeface="+mj-ea"/>
                <a:cs typeface="+mj-cs"/>
              </a:rPr>
              <a:t>Average Proficiency Scores </a:t>
            </a:r>
          </a:p>
          <a:p>
            <a:pPr algn="ctr" eaLnBrk="0" hangingPunct="0">
              <a:defRPr/>
            </a:pPr>
            <a:r>
              <a:rPr lang="en-US" sz="4000" b="1" dirty="0">
                <a:solidFill>
                  <a:srgbClr val="C00000"/>
                </a:solidFill>
                <a:effectLst>
                  <a:outerShdw blurRad="38100" dist="38100" dir="2700000" algn="tl">
                    <a:srgbClr val="000000">
                      <a:alpha val="43137"/>
                    </a:srgbClr>
                  </a:outerShdw>
                </a:effectLst>
                <a:latin typeface="Corbel" pitchFamily="34" charset="0"/>
                <a:ea typeface="+mj-ea"/>
                <a:cs typeface="+mj-cs"/>
              </a:rPr>
              <a:t>By Domain and Subgroups</a:t>
            </a:r>
          </a:p>
        </p:txBody>
      </p:sp>
      <p:graphicFrame>
        <p:nvGraphicFramePr>
          <p:cNvPr id="3" name="Content Placeholder 3"/>
          <p:cNvGraphicFramePr>
            <a:graphicFrameLocks/>
          </p:cNvGraphicFramePr>
          <p:nvPr/>
        </p:nvGraphicFramePr>
        <p:xfrm>
          <a:off x="304800" y="1752600"/>
          <a:ext cx="8610600" cy="3962400"/>
        </p:xfrm>
        <a:graphic>
          <a:graphicData uri="http://schemas.openxmlformats.org/drawingml/2006/table">
            <a:tbl>
              <a:tblPr firstRow="1" bandRow="1">
                <a:tableStyleId>{5C22544A-7EE6-4342-B048-85BDC9FD1C3A}</a:tableStyleId>
              </a:tblPr>
              <a:tblGrid>
                <a:gridCol w="2732210"/>
                <a:gridCol w="1987062"/>
                <a:gridCol w="2235445"/>
                <a:gridCol w="1655884"/>
              </a:tblGrid>
              <a:tr h="1114987">
                <a:tc>
                  <a:txBody>
                    <a:bodyPr/>
                    <a:lstStyle/>
                    <a:p>
                      <a:endParaRPr lang="en-US" sz="2800" dirty="0"/>
                    </a:p>
                  </a:txBody>
                  <a:tcPr anchor="ctr"/>
                </a:tc>
                <a:tc>
                  <a:txBody>
                    <a:bodyPr/>
                    <a:lstStyle/>
                    <a:p>
                      <a:pPr algn="ctr"/>
                      <a:r>
                        <a:rPr lang="en-US" sz="2800" dirty="0" smtClean="0"/>
                        <a:t>Literacy</a:t>
                      </a:r>
                      <a:endParaRPr lang="en-US" sz="2800" dirty="0"/>
                    </a:p>
                  </a:txBody>
                  <a:tcPr anchor="ctr"/>
                </a:tc>
                <a:tc>
                  <a:txBody>
                    <a:bodyPr/>
                    <a:lstStyle/>
                    <a:p>
                      <a:pPr algn="ctr"/>
                      <a:r>
                        <a:rPr lang="en-US" sz="2800" dirty="0" smtClean="0"/>
                        <a:t>Numeracy</a:t>
                      </a:r>
                      <a:endParaRPr lang="en-US" sz="2800" dirty="0"/>
                    </a:p>
                  </a:txBody>
                  <a:tcPr anchor="ctr"/>
                </a:tc>
                <a:tc>
                  <a:txBody>
                    <a:bodyPr/>
                    <a:lstStyle/>
                    <a:p>
                      <a:pPr algn="ctr"/>
                      <a:r>
                        <a:rPr lang="en-US" sz="2800" dirty="0" smtClean="0"/>
                        <a:t>PSTRE</a:t>
                      </a:r>
                      <a:endParaRPr lang="en-US" sz="2800" dirty="0"/>
                    </a:p>
                  </a:txBody>
                  <a:tcPr anchor="ctr"/>
                </a:tc>
              </a:tr>
              <a:tr h="683379">
                <a:tc>
                  <a:txBody>
                    <a:bodyPr/>
                    <a:lstStyle/>
                    <a:p>
                      <a:r>
                        <a:rPr lang="en-US" sz="2400" dirty="0" smtClean="0"/>
                        <a:t>No</a:t>
                      </a:r>
                      <a:r>
                        <a:rPr lang="en-US" sz="2400" baseline="0" dirty="0" smtClean="0"/>
                        <a:t> ICT</a:t>
                      </a:r>
                      <a:endParaRPr lang="en-US" sz="2400" dirty="0"/>
                    </a:p>
                  </a:txBody>
                  <a:tcPr anchor="ctr"/>
                </a:tc>
                <a:tc>
                  <a:txBody>
                    <a:bodyPr/>
                    <a:lstStyle/>
                    <a:p>
                      <a:pPr algn="ctr"/>
                      <a:r>
                        <a:rPr lang="en-US" sz="2400" dirty="0" smtClean="0"/>
                        <a:t>225</a:t>
                      </a:r>
                      <a:endParaRPr lang="en-US" sz="2400" dirty="0"/>
                    </a:p>
                  </a:txBody>
                  <a:tcPr anchor="ctr"/>
                </a:tc>
                <a:tc>
                  <a:txBody>
                    <a:bodyPr/>
                    <a:lstStyle/>
                    <a:p>
                      <a:pPr algn="ctr"/>
                      <a:r>
                        <a:rPr lang="en-US" sz="2400" dirty="0" smtClean="0"/>
                        <a:t>209</a:t>
                      </a:r>
                      <a:endParaRPr lang="en-US" sz="2400" dirty="0"/>
                    </a:p>
                  </a:txBody>
                  <a:tcPr anchor="ctr"/>
                </a:tc>
                <a:tc>
                  <a:txBody>
                    <a:bodyPr/>
                    <a:lstStyle/>
                    <a:p>
                      <a:pPr algn="ctr"/>
                      <a:endParaRPr lang="en-US" sz="2400" dirty="0"/>
                    </a:p>
                  </a:txBody>
                  <a:tcPr anchor="ctr"/>
                </a:tc>
              </a:tr>
              <a:tr h="797275">
                <a:tc>
                  <a:txBody>
                    <a:bodyPr/>
                    <a:lstStyle/>
                    <a:p>
                      <a:r>
                        <a:rPr lang="en-US" sz="2400" dirty="0" smtClean="0"/>
                        <a:t>Failed CBA</a:t>
                      </a:r>
                      <a:r>
                        <a:rPr lang="en-US" sz="2400" baseline="0" dirty="0" smtClean="0"/>
                        <a:t> Core</a:t>
                      </a:r>
                      <a:endParaRPr lang="en-US" sz="2400" dirty="0"/>
                    </a:p>
                  </a:txBody>
                  <a:tcPr anchor="ctr"/>
                </a:tc>
                <a:tc>
                  <a:txBody>
                    <a:bodyPr/>
                    <a:lstStyle/>
                    <a:p>
                      <a:pPr algn="ctr"/>
                      <a:r>
                        <a:rPr lang="en-US" sz="2400" dirty="0" smtClean="0"/>
                        <a:t>255</a:t>
                      </a:r>
                      <a:endParaRPr lang="en-US" sz="2400" dirty="0"/>
                    </a:p>
                  </a:txBody>
                  <a:tcPr anchor="ctr"/>
                </a:tc>
                <a:tc>
                  <a:txBody>
                    <a:bodyPr/>
                    <a:lstStyle/>
                    <a:p>
                      <a:pPr algn="ctr"/>
                      <a:r>
                        <a:rPr lang="en-US" sz="2400" dirty="0" smtClean="0"/>
                        <a:t>236</a:t>
                      </a:r>
                      <a:endParaRPr lang="en-US" sz="2400" dirty="0"/>
                    </a:p>
                  </a:txBody>
                  <a:tcPr anchor="ctr"/>
                </a:tc>
                <a:tc>
                  <a:txBody>
                    <a:bodyPr/>
                    <a:lstStyle/>
                    <a:p>
                      <a:pPr algn="ctr"/>
                      <a:endParaRPr lang="en-US" sz="2400" dirty="0"/>
                    </a:p>
                  </a:txBody>
                  <a:tcPr anchor="ctr"/>
                </a:tc>
              </a:tr>
              <a:tr h="683379">
                <a:tc>
                  <a:txBody>
                    <a:bodyPr/>
                    <a:lstStyle/>
                    <a:p>
                      <a:r>
                        <a:rPr lang="en-US" sz="2400" dirty="0" smtClean="0"/>
                        <a:t>Refused CBA</a:t>
                      </a:r>
                      <a:endParaRPr lang="en-US" sz="2400" dirty="0"/>
                    </a:p>
                  </a:txBody>
                  <a:tcPr anchor="ctr"/>
                </a:tc>
                <a:tc>
                  <a:txBody>
                    <a:bodyPr/>
                    <a:lstStyle/>
                    <a:p>
                      <a:pPr algn="ctr"/>
                      <a:r>
                        <a:rPr lang="en-US" sz="2400" dirty="0" smtClean="0"/>
                        <a:t>265</a:t>
                      </a:r>
                      <a:endParaRPr lang="en-US" sz="2400" dirty="0"/>
                    </a:p>
                  </a:txBody>
                  <a:tcPr anchor="ctr"/>
                </a:tc>
                <a:tc>
                  <a:txBody>
                    <a:bodyPr/>
                    <a:lstStyle/>
                    <a:p>
                      <a:pPr algn="ctr"/>
                      <a:r>
                        <a:rPr lang="en-US" sz="2400" dirty="0" smtClean="0"/>
                        <a:t>249</a:t>
                      </a:r>
                      <a:endParaRPr lang="en-US" sz="2400" dirty="0"/>
                    </a:p>
                  </a:txBody>
                  <a:tcPr anchor="ctr"/>
                </a:tc>
                <a:tc>
                  <a:txBody>
                    <a:bodyPr/>
                    <a:lstStyle/>
                    <a:p>
                      <a:pPr algn="ctr"/>
                      <a:endParaRPr lang="en-US" sz="2400" dirty="0"/>
                    </a:p>
                  </a:txBody>
                  <a:tcPr anchor="ctr"/>
                </a:tc>
              </a:tr>
              <a:tr h="683379">
                <a:tc>
                  <a:txBody>
                    <a:bodyPr/>
                    <a:lstStyle/>
                    <a:p>
                      <a:r>
                        <a:rPr lang="en-US" sz="2400" dirty="0" smtClean="0"/>
                        <a:t>CBA</a:t>
                      </a:r>
                      <a:endParaRPr lang="en-US" sz="2400" dirty="0"/>
                    </a:p>
                  </a:txBody>
                  <a:tcPr anchor="ctr"/>
                </a:tc>
                <a:tc>
                  <a:txBody>
                    <a:bodyPr/>
                    <a:lstStyle/>
                    <a:p>
                      <a:pPr algn="ctr"/>
                      <a:r>
                        <a:rPr lang="en-US" sz="2400" dirty="0" smtClean="0"/>
                        <a:t>281</a:t>
                      </a:r>
                      <a:endParaRPr lang="en-US" sz="2400" dirty="0"/>
                    </a:p>
                  </a:txBody>
                  <a:tcPr anchor="ctr"/>
                </a:tc>
                <a:tc>
                  <a:txBody>
                    <a:bodyPr/>
                    <a:lstStyle/>
                    <a:p>
                      <a:pPr algn="ctr"/>
                      <a:r>
                        <a:rPr lang="en-US" sz="2400" dirty="0" smtClean="0"/>
                        <a:t>274</a:t>
                      </a:r>
                      <a:endParaRPr lang="en-US" sz="2400" dirty="0"/>
                    </a:p>
                  </a:txBody>
                  <a:tcPr anchor="ctr"/>
                </a:tc>
                <a:tc>
                  <a:txBody>
                    <a:bodyPr/>
                    <a:lstStyle/>
                    <a:p>
                      <a:pPr algn="ctr"/>
                      <a:r>
                        <a:rPr lang="en-US" sz="2400" dirty="0" smtClean="0"/>
                        <a:t>281</a:t>
                      </a:r>
                      <a:endParaRPr lang="en-US" sz="2400" dirty="0"/>
                    </a:p>
                  </a:txBody>
                  <a:tcPr anchor="ct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6200"/>
            <a:ext cx="9144000" cy="646113"/>
          </a:xfrm>
          <a:prstGeom prst="rect">
            <a:avLst/>
          </a:prstGeom>
          <a:noFill/>
        </p:spPr>
        <p:txBody>
          <a:bodyPr>
            <a:spAutoFit/>
          </a:bodyPr>
          <a:lstStyle/>
          <a:p>
            <a:pPr algn="ctr" fontAlgn="auto">
              <a:spcBef>
                <a:spcPts val="0"/>
              </a:spcBef>
              <a:spcAft>
                <a:spcPts val="0"/>
              </a:spcAft>
              <a:defRPr/>
            </a:pPr>
            <a:r>
              <a:rPr lang="en-US" sz="3600" b="1" dirty="0">
                <a:solidFill>
                  <a:schemeClr val="accent2"/>
                </a:solidFill>
                <a:effectLst>
                  <a:outerShdw blurRad="38100" dist="38100" dir="2700000" algn="tl">
                    <a:srgbClr val="000000">
                      <a:alpha val="43137"/>
                    </a:srgbClr>
                  </a:outerShdw>
                </a:effectLst>
                <a:latin typeface="Comic Sans MS" pitchFamily="66" charset="0"/>
                <a:cs typeface="+mn-cs"/>
              </a:rPr>
              <a:t>Overview</a:t>
            </a:r>
          </a:p>
        </p:txBody>
      </p:sp>
      <p:sp>
        <p:nvSpPr>
          <p:cNvPr id="11267" name="Rectangle 2"/>
          <p:cNvSpPr>
            <a:spLocks noChangeArrowheads="1"/>
          </p:cNvSpPr>
          <p:nvPr/>
        </p:nvSpPr>
        <p:spPr bwMode="auto">
          <a:xfrm>
            <a:off x="533400" y="1219200"/>
            <a:ext cx="8153400" cy="3446463"/>
          </a:xfrm>
          <a:prstGeom prst="rect">
            <a:avLst/>
          </a:prstGeom>
          <a:noFill/>
          <a:ln w="9525">
            <a:noFill/>
            <a:miter lim="800000"/>
            <a:headEnd/>
            <a:tailEnd/>
          </a:ln>
        </p:spPr>
        <p:txBody>
          <a:bodyPr>
            <a:spAutoFit/>
          </a:bodyPr>
          <a:lstStyle/>
          <a:p>
            <a:pPr>
              <a:spcAft>
                <a:spcPts val="1200"/>
              </a:spcAft>
              <a:buClr>
                <a:srgbClr val="C00000"/>
              </a:buClr>
              <a:buSzPct val="100000"/>
              <a:buFont typeface="Arial" pitchFamily="34" charset="0"/>
              <a:buChar char="•"/>
            </a:pPr>
            <a:r>
              <a:rPr lang="en-US" sz="2800">
                <a:solidFill>
                  <a:srgbClr val="003067"/>
                </a:solidFill>
                <a:latin typeface="Comic Sans MS" pitchFamily="66" charset="0"/>
              </a:rPr>
              <a:t>  Setting a context</a:t>
            </a:r>
          </a:p>
          <a:p>
            <a:pPr>
              <a:spcAft>
                <a:spcPts val="1200"/>
              </a:spcAft>
              <a:buClr>
                <a:srgbClr val="C00000"/>
              </a:buClr>
              <a:buSzPct val="100000"/>
              <a:buFont typeface="Arial" pitchFamily="34" charset="0"/>
              <a:buChar char="•"/>
            </a:pPr>
            <a:r>
              <a:rPr lang="en-US" sz="2800">
                <a:solidFill>
                  <a:srgbClr val="003067"/>
                </a:solidFill>
                <a:latin typeface="Comic Sans MS" pitchFamily="66" charset="0"/>
              </a:rPr>
              <a:t>  Growth in Large Scale Assessments (LSA)</a:t>
            </a:r>
          </a:p>
          <a:p>
            <a:pPr>
              <a:spcAft>
                <a:spcPts val="1200"/>
              </a:spcAft>
              <a:buClr>
                <a:srgbClr val="C00000"/>
              </a:buClr>
              <a:buSzPct val="100000"/>
              <a:buFont typeface="Arial" pitchFamily="34" charset="0"/>
              <a:buChar char="•"/>
            </a:pPr>
            <a:r>
              <a:rPr lang="en-US" sz="2800">
                <a:solidFill>
                  <a:srgbClr val="003067"/>
                </a:solidFill>
                <a:latin typeface="Comic Sans MS" pitchFamily="66" charset="0"/>
              </a:rPr>
              <a:t>  Features of Large Scale Assessments (LSA)</a:t>
            </a:r>
          </a:p>
          <a:p>
            <a:pPr>
              <a:spcAft>
                <a:spcPts val="1200"/>
              </a:spcAft>
              <a:buClr>
                <a:srgbClr val="C00000"/>
              </a:buClr>
              <a:buSzPct val="100000"/>
              <a:buFont typeface="Arial" pitchFamily="34" charset="0"/>
              <a:buChar char="•"/>
            </a:pPr>
            <a:r>
              <a:rPr lang="en-US" sz="2800">
                <a:solidFill>
                  <a:srgbClr val="003067"/>
                </a:solidFill>
                <a:latin typeface="Comic Sans MS" pitchFamily="66" charset="0"/>
              </a:rPr>
              <a:t>  Growing importance of CBA</a:t>
            </a:r>
          </a:p>
          <a:p>
            <a:pPr>
              <a:spcAft>
                <a:spcPts val="1200"/>
              </a:spcAft>
              <a:buClr>
                <a:srgbClr val="C00000"/>
              </a:buClr>
              <a:buSzPct val="100000"/>
              <a:buFont typeface="Arial" pitchFamily="34" charset="0"/>
              <a:buChar char="•"/>
            </a:pPr>
            <a:r>
              <a:rPr lang="en-US" sz="2800">
                <a:solidFill>
                  <a:srgbClr val="003067"/>
                </a:solidFill>
                <a:latin typeface="Comic Sans MS" pitchFamily="66" charset="0"/>
              </a:rPr>
              <a:t>  Innovations in recent LSA (PIAAC and PISA)</a:t>
            </a:r>
          </a:p>
          <a:p>
            <a:pPr>
              <a:spcAft>
                <a:spcPts val="1200"/>
              </a:spcAft>
              <a:buClr>
                <a:srgbClr val="C00000"/>
              </a:buClr>
              <a:buSzPct val="100000"/>
              <a:buFont typeface="Arial" pitchFamily="34" charset="0"/>
              <a:buChar char="•"/>
            </a:pPr>
            <a:r>
              <a:rPr lang="en-US" sz="2800">
                <a:solidFill>
                  <a:srgbClr val="003067"/>
                </a:solidFill>
                <a:latin typeface="Comic Sans MS" pitchFamily="66" charset="0"/>
              </a:rPr>
              <a:t>  Future areas for innovation </a:t>
            </a:r>
            <a:endParaRPr lang="en-US" sz="280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nvGraphicFramePr>
        <p:xfrm>
          <a:off x="304800" y="1371600"/>
          <a:ext cx="8534400" cy="4648200"/>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1"/>
          <p:cNvSpPr txBox="1">
            <a:spLocks/>
          </p:cNvSpPr>
          <p:nvPr/>
        </p:nvSpPr>
        <p:spPr>
          <a:xfrm>
            <a:off x="152400" y="93663"/>
            <a:ext cx="8991600" cy="1325562"/>
          </a:xfrm>
          <a:prstGeom prst="rect">
            <a:avLst/>
          </a:prstGeom>
        </p:spPr>
        <p:txBody>
          <a:bodyPr/>
          <a:lstStyle/>
          <a:p>
            <a:pPr algn="ctr" eaLnBrk="0" hangingPunct="0">
              <a:defRPr/>
            </a:pPr>
            <a:r>
              <a:rPr lang="en-US" sz="3600" b="1">
                <a:solidFill>
                  <a:srgbClr val="C00000"/>
                </a:solidFill>
                <a:latin typeface="Corbel" pitchFamily="34" charset="0"/>
                <a:ea typeface="+mj-ea"/>
                <a:cs typeface="+mj-cs"/>
              </a:rPr>
              <a:t>Cumulative Distribution of Numeracy Proficiency by Subgroups</a:t>
            </a:r>
            <a:endParaRPr lang="en-US" sz="3600" b="1" dirty="0">
              <a:solidFill>
                <a:srgbClr val="C00000"/>
              </a:solidFill>
              <a:latin typeface="Corbel" pitchFamily="34" charset="0"/>
              <a:ea typeface="+mj-ea"/>
              <a:cs typeface="+mj-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1325563"/>
          </a:xfrm>
          <a:prstGeom prst="rect">
            <a:avLst/>
          </a:prstGeom>
        </p:spPr>
        <p:txBody>
          <a:bodyPr/>
          <a:lstStyle/>
          <a:p>
            <a:pPr algn="ctr" eaLnBrk="0" hangingPunct="0">
              <a:defRPr/>
            </a:pPr>
            <a:r>
              <a:rPr lang="en-US" sz="4400" b="1" dirty="0">
                <a:solidFill>
                  <a:srgbClr val="C00000"/>
                </a:solidFill>
                <a:effectLst>
                  <a:outerShdw blurRad="38100" dist="38100" dir="2700000" algn="tl">
                    <a:srgbClr val="000000">
                      <a:alpha val="43137"/>
                    </a:srgbClr>
                  </a:outerShdw>
                </a:effectLst>
                <a:latin typeface="Comic Sans MS" pitchFamily="66" charset="0"/>
                <a:ea typeface="+mj-ea"/>
                <a:cs typeface="+mj-cs"/>
              </a:rPr>
              <a:t>Percentage of </a:t>
            </a:r>
            <a:br>
              <a:rPr lang="en-US" sz="4400" b="1" dirty="0">
                <a:solidFill>
                  <a:srgbClr val="C00000"/>
                </a:solidFill>
                <a:effectLst>
                  <a:outerShdw blurRad="38100" dist="38100" dir="2700000" algn="tl">
                    <a:srgbClr val="000000">
                      <a:alpha val="43137"/>
                    </a:srgbClr>
                  </a:outerShdw>
                </a:effectLst>
                <a:latin typeface="Comic Sans MS" pitchFamily="66" charset="0"/>
                <a:ea typeface="+mj-ea"/>
                <a:cs typeface="+mj-cs"/>
              </a:rPr>
            </a:br>
            <a:r>
              <a:rPr lang="en-US" sz="4400" b="1" dirty="0">
                <a:solidFill>
                  <a:srgbClr val="C00000"/>
                </a:solidFill>
                <a:effectLst>
                  <a:outerShdw blurRad="38100" dist="38100" dir="2700000" algn="tl">
                    <a:srgbClr val="000000">
                      <a:alpha val="43137"/>
                    </a:srgbClr>
                  </a:outerShdw>
                </a:effectLst>
                <a:latin typeface="Comic Sans MS" pitchFamily="66" charset="0"/>
                <a:ea typeface="+mj-ea"/>
                <a:cs typeface="+mj-cs"/>
              </a:rPr>
              <a:t>Item-by-Country Interactions</a:t>
            </a:r>
          </a:p>
        </p:txBody>
      </p:sp>
      <p:sp>
        <p:nvSpPr>
          <p:cNvPr id="30723" name="TextBox 4"/>
          <p:cNvSpPr txBox="1">
            <a:spLocks noChangeArrowheads="1"/>
          </p:cNvSpPr>
          <p:nvPr/>
        </p:nvSpPr>
        <p:spPr bwMode="auto">
          <a:xfrm>
            <a:off x="1143000" y="4964113"/>
            <a:ext cx="6750050" cy="369887"/>
          </a:xfrm>
          <a:prstGeom prst="rect">
            <a:avLst/>
          </a:prstGeom>
          <a:noFill/>
          <a:ln w="9525">
            <a:noFill/>
            <a:miter lim="800000"/>
            <a:headEnd/>
            <a:tailEnd/>
          </a:ln>
        </p:spPr>
        <p:txBody>
          <a:bodyPr wrap="none">
            <a:spAutoFit/>
          </a:bodyPr>
          <a:lstStyle/>
          <a:p>
            <a:r>
              <a:rPr lang="en-US">
                <a:solidFill>
                  <a:srgbClr val="C00000"/>
                </a:solidFill>
              </a:rPr>
              <a:t>* Literacy and numeracy interactions go across modes and time</a:t>
            </a:r>
          </a:p>
        </p:txBody>
      </p:sp>
      <p:graphicFrame>
        <p:nvGraphicFramePr>
          <p:cNvPr id="6" name="Content Placeholder 3"/>
          <p:cNvGraphicFramePr>
            <a:graphicFrameLocks/>
          </p:cNvGraphicFramePr>
          <p:nvPr/>
        </p:nvGraphicFramePr>
        <p:xfrm>
          <a:off x="457200" y="1916113"/>
          <a:ext cx="8458200" cy="2901950"/>
        </p:xfrm>
        <a:graphic>
          <a:graphicData uri="http://schemas.openxmlformats.org/drawingml/2006/table">
            <a:tbl>
              <a:tblPr firstRow="1" bandRow="1">
                <a:tableStyleId>{5C22544A-7EE6-4342-B048-85BDC9FD1C3A}</a:tableStyleId>
              </a:tblPr>
              <a:tblGrid>
                <a:gridCol w="2819400"/>
                <a:gridCol w="2819400"/>
                <a:gridCol w="2819400"/>
              </a:tblGrid>
              <a:tr h="907568">
                <a:tc>
                  <a:txBody>
                    <a:bodyPr/>
                    <a:lstStyle/>
                    <a:p>
                      <a:pPr algn="ctr"/>
                      <a:r>
                        <a:rPr lang="en-US" sz="2800" dirty="0" smtClean="0"/>
                        <a:t>Literacy</a:t>
                      </a:r>
                      <a:endParaRPr lang="en-US" sz="2800" dirty="0"/>
                    </a:p>
                  </a:txBody>
                  <a:tcPr anchor="ctr"/>
                </a:tc>
                <a:tc>
                  <a:txBody>
                    <a:bodyPr/>
                    <a:lstStyle/>
                    <a:p>
                      <a:pPr algn="ctr"/>
                      <a:r>
                        <a:rPr lang="en-US" sz="2800" dirty="0" smtClean="0"/>
                        <a:t>Numeracy</a:t>
                      </a:r>
                      <a:endParaRPr lang="en-US" sz="2800" dirty="0"/>
                    </a:p>
                  </a:txBody>
                  <a:tcPr anchor="ctr"/>
                </a:tc>
                <a:tc>
                  <a:txBody>
                    <a:bodyPr/>
                    <a:lstStyle/>
                    <a:p>
                      <a:pPr algn="ctr"/>
                      <a:r>
                        <a:rPr lang="en-US" sz="2800" dirty="0" smtClean="0"/>
                        <a:t>PSTRE</a:t>
                      </a:r>
                      <a:endParaRPr lang="en-US" sz="2800" dirty="0"/>
                    </a:p>
                  </a:txBody>
                  <a:tcPr anchor="ctr"/>
                </a:tc>
              </a:tr>
              <a:tr h="997432">
                <a:tc>
                  <a:txBody>
                    <a:bodyPr/>
                    <a:lstStyle/>
                    <a:p>
                      <a:pPr algn="ctr"/>
                      <a:r>
                        <a:rPr lang="en-US" sz="2800" dirty="0" smtClean="0"/>
                        <a:t>8%</a:t>
                      </a:r>
                      <a:endParaRPr lang="en-US" sz="2800" dirty="0"/>
                    </a:p>
                  </a:txBody>
                  <a:tcPr anchor="ctr"/>
                </a:tc>
                <a:tc>
                  <a:txBody>
                    <a:bodyPr/>
                    <a:lstStyle/>
                    <a:p>
                      <a:pPr algn="ctr"/>
                      <a:r>
                        <a:rPr lang="en-US" sz="2800" dirty="0" smtClean="0"/>
                        <a:t>7%</a:t>
                      </a:r>
                      <a:endParaRPr lang="en-US" sz="2800" dirty="0"/>
                    </a:p>
                  </a:txBody>
                  <a:tcPr anchor="ctr"/>
                </a:tc>
                <a:tc>
                  <a:txBody>
                    <a:bodyPr/>
                    <a:lstStyle/>
                    <a:p>
                      <a:pPr algn="ctr"/>
                      <a:r>
                        <a:rPr lang="en-US" sz="2800" dirty="0" smtClean="0"/>
                        <a:t>3%</a:t>
                      </a:r>
                      <a:endParaRPr lang="en-US" sz="2800" dirty="0"/>
                    </a:p>
                  </a:txBody>
                  <a:tcPr anchor="ctr"/>
                </a:tc>
              </a:tr>
              <a:tr h="997432">
                <a:tc>
                  <a:txBody>
                    <a:bodyPr/>
                    <a:lstStyle/>
                    <a:p>
                      <a:pPr algn="ctr"/>
                      <a:r>
                        <a:rPr lang="en-US" sz="1800" dirty="0" smtClean="0">
                          <a:solidFill>
                            <a:schemeClr val="tx1">
                              <a:lumMod val="75000"/>
                              <a:lumOff val="25000"/>
                            </a:schemeClr>
                          </a:solidFill>
                        </a:rPr>
                        <a:t>146 out of 1748 pairs </a:t>
                      </a:r>
                    </a:p>
                    <a:p>
                      <a:pPr algn="ctr"/>
                      <a:r>
                        <a:rPr lang="en-US" sz="1800" dirty="0" smtClean="0">
                          <a:solidFill>
                            <a:schemeClr val="tx1">
                              <a:lumMod val="75000"/>
                              <a:lumOff val="25000"/>
                            </a:schemeClr>
                          </a:solidFill>
                        </a:rPr>
                        <a:t>(76</a:t>
                      </a:r>
                      <a:r>
                        <a:rPr lang="en-US" sz="1800" baseline="0" dirty="0" smtClean="0">
                          <a:solidFill>
                            <a:schemeClr val="tx1">
                              <a:lumMod val="75000"/>
                              <a:lumOff val="25000"/>
                            </a:schemeClr>
                          </a:solidFill>
                        </a:rPr>
                        <a:t> items x 23 countries)</a:t>
                      </a:r>
                      <a:endParaRPr lang="en-US" sz="1800" dirty="0">
                        <a:solidFill>
                          <a:schemeClr val="tx1">
                            <a:lumMod val="75000"/>
                            <a:lumOff val="25000"/>
                          </a:schemeClr>
                        </a:solidFill>
                      </a:endParaRPr>
                    </a:p>
                  </a:txBody>
                  <a:tcPr anchor="ctr"/>
                </a:tc>
                <a:tc>
                  <a:txBody>
                    <a:bodyPr/>
                    <a:lstStyle/>
                    <a:p>
                      <a:pPr algn="ctr"/>
                      <a:r>
                        <a:rPr lang="en-US" sz="1800" dirty="0" smtClean="0">
                          <a:solidFill>
                            <a:schemeClr val="tx1">
                              <a:lumMod val="75000"/>
                              <a:lumOff val="25000"/>
                            </a:schemeClr>
                          </a:solidFill>
                        </a:rPr>
                        <a:t>118 </a:t>
                      </a:r>
                      <a:r>
                        <a:rPr lang="en-US" sz="1800" baseline="0" dirty="0" smtClean="0">
                          <a:solidFill>
                            <a:schemeClr val="tx1">
                              <a:lumMod val="75000"/>
                              <a:lumOff val="25000"/>
                            </a:schemeClr>
                          </a:solidFill>
                        </a:rPr>
                        <a:t>out of 1748 pairs </a:t>
                      </a:r>
                    </a:p>
                    <a:p>
                      <a:pPr algn="ctr"/>
                      <a:r>
                        <a:rPr lang="en-US" sz="1800" baseline="0" dirty="0" smtClean="0">
                          <a:solidFill>
                            <a:schemeClr val="tx1">
                              <a:lumMod val="75000"/>
                              <a:lumOff val="25000"/>
                            </a:schemeClr>
                          </a:solidFill>
                        </a:rPr>
                        <a:t>(76 items x 23 countries)</a:t>
                      </a:r>
                      <a:endParaRPr lang="en-US" sz="1800" dirty="0">
                        <a:solidFill>
                          <a:schemeClr val="tx1">
                            <a:lumMod val="75000"/>
                            <a:lumOff val="25000"/>
                          </a:schemeClr>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lumMod val="75000"/>
                              <a:lumOff val="25000"/>
                            </a:schemeClr>
                          </a:solidFill>
                        </a:rPr>
                        <a:t>8 out of 280 pairs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lumMod val="75000"/>
                              <a:lumOff val="25000"/>
                            </a:schemeClr>
                          </a:solidFill>
                        </a:rPr>
                        <a:t>(14 items x 20 countries)  </a:t>
                      </a:r>
                    </a:p>
                  </a:txBody>
                  <a:tcPr anchor="ct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85800" y="0"/>
            <a:ext cx="8305800" cy="1325563"/>
          </a:xfrm>
          <a:prstGeom prst="rect">
            <a:avLst/>
          </a:prstGeom>
        </p:spPr>
        <p:txBody>
          <a:bodyPr/>
          <a:lstStyle/>
          <a:p>
            <a:pPr algn="ctr" eaLnBrk="0" hangingPunct="0">
              <a:defRPr/>
            </a:pPr>
            <a:r>
              <a:rPr lang="en-US" sz="4000" b="1" dirty="0">
                <a:solidFill>
                  <a:srgbClr val="C00000"/>
                </a:solidFill>
                <a:effectLst>
                  <a:outerShdw blurRad="38100" dist="38100" dir="2700000" algn="tl">
                    <a:srgbClr val="000000">
                      <a:alpha val="43137"/>
                    </a:srgbClr>
                  </a:outerShdw>
                </a:effectLst>
                <a:latin typeface="Corbel" pitchFamily="34" charset="0"/>
                <a:ea typeface="+mj-ea"/>
                <a:cs typeface="+mj-cs"/>
              </a:rPr>
              <a:t>Number of Unique Parameters for Each Country - Numeracy</a:t>
            </a:r>
          </a:p>
        </p:txBody>
      </p:sp>
      <p:graphicFrame>
        <p:nvGraphicFramePr>
          <p:cNvPr id="3" name="Chart 2"/>
          <p:cNvGraphicFramePr/>
          <p:nvPr/>
        </p:nvGraphicFramePr>
        <p:xfrm>
          <a:off x="381000" y="1447800"/>
          <a:ext cx="8382000" cy="5029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itle 1"/>
          <p:cNvSpPr txBox="1">
            <a:spLocks/>
          </p:cNvSpPr>
          <p:nvPr/>
        </p:nvSpPr>
        <p:spPr bwMode="auto">
          <a:xfrm>
            <a:off x="0" y="381000"/>
            <a:ext cx="9144000" cy="990600"/>
          </a:xfrm>
          <a:prstGeom prst="rect">
            <a:avLst/>
          </a:prstGeom>
          <a:noFill/>
          <a:ln>
            <a:miter lim="800000"/>
            <a:headEnd/>
            <a:tailEnd/>
          </a:ln>
        </p:spPr>
        <p:txBody>
          <a:bodyPr/>
          <a:lstStyle/>
          <a:p>
            <a:pPr algn="ctr">
              <a:defRPr/>
            </a:pPr>
            <a:r>
              <a:rPr lang="en-US" sz="3600" b="1" dirty="0">
                <a:solidFill>
                  <a:srgbClr val="AD481F"/>
                </a:solidFill>
                <a:effectLst>
                  <a:outerShdw blurRad="38100" dist="38100" dir="2700000" algn="tl">
                    <a:srgbClr val="000000">
                      <a:alpha val="43137"/>
                    </a:srgbClr>
                  </a:outerShdw>
                </a:effectLst>
                <a:latin typeface="Comic Sans MS" pitchFamily="66" charset="0"/>
                <a:ea typeface="+mj-ea"/>
                <a:cs typeface="+mj-cs"/>
              </a:rPr>
              <a:t>Maintaining and Improving </a:t>
            </a:r>
          </a:p>
          <a:p>
            <a:pPr algn="ctr">
              <a:defRPr/>
            </a:pPr>
            <a:r>
              <a:rPr lang="en-US" sz="3600" b="1" dirty="0">
                <a:solidFill>
                  <a:srgbClr val="AD481F"/>
                </a:solidFill>
                <a:effectLst>
                  <a:outerShdw blurRad="38100" dist="38100" dir="2700000" algn="tl">
                    <a:srgbClr val="000000">
                      <a:alpha val="43137"/>
                    </a:srgbClr>
                  </a:outerShdw>
                </a:effectLst>
                <a:latin typeface="Comic Sans MS" pitchFamily="66" charset="0"/>
                <a:ea typeface="+mj-ea"/>
                <a:cs typeface="+mj-cs"/>
              </a:rPr>
              <a:t>Measurement of Trends</a:t>
            </a:r>
            <a:br>
              <a:rPr lang="en-US" sz="3600" b="1" dirty="0">
                <a:solidFill>
                  <a:srgbClr val="AD481F"/>
                </a:solidFill>
                <a:effectLst>
                  <a:outerShdw blurRad="38100" dist="38100" dir="2700000" algn="tl">
                    <a:srgbClr val="000000">
                      <a:alpha val="43137"/>
                    </a:srgbClr>
                  </a:outerShdw>
                </a:effectLst>
                <a:latin typeface="Comic Sans MS" pitchFamily="66" charset="0"/>
                <a:ea typeface="+mj-ea"/>
                <a:cs typeface="+mj-cs"/>
              </a:rPr>
            </a:br>
            <a:endParaRPr lang="en-US" sz="3600" b="1" dirty="0">
              <a:solidFill>
                <a:srgbClr val="AD481F"/>
              </a:solidFill>
              <a:effectLst>
                <a:outerShdw blurRad="38100" dist="38100" dir="2700000" algn="tl">
                  <a:srgbClr val="000000">
                    <a:alpha val="43137"/>
                  </a:srgbClr>
                </a:outerShdw>
              </a:effectLst>
              <a:latin typeface="Comic Sans MS" pitchFamily="66" charset="0"/>
              <a:ea typeface="+mj-ea"/>
              <a:cs typeface="+mj-cs"/>
            </a:endParaRPr>
          </a:p>
        </p:txBody>
      </p:sp>
      <p:sp>
        <p:nvSpPr>
          <p:cNvPr id="3" name="Content Placeholder 2"/>
          <p:cNvSpPr txBox="1">
            <a:spLocks/>
          </p:cNvSpPr>
          <p:nvPr/>
        </p:nvSpPr>
        <p:spPr>
          <a:xfrm>
            <a:off x="381000" y="1600200"/>
            <a:ext cx="8382000" cy="4525963"/>
          </a:xfrm>
          <a:prstGeom prst="rect">
            <a:avLst/>
          </a:prstGeom>
        </p:spPr>
        <p:txBody>
          <a:bodyPr/>
          <a:lstStyle/>
          <a:p>
            <a:pPr marL="342900" lvl="1" indent="-342900">
              <a:spcBef>
                <a:spcPct val="20000"/>
              </a:spcBef>
              <a:buClr>
                <a:srgbClr val="AD481F"/>
              </a:buClr>
              <a:buFont typeface="Arial" pitchFamily="34" charset="0"/>
              <a:buChar char="•"/>
              <a:defRPr/>
            </a:pPr>
            <a:endParaRPr lang="en-US" sz="2800" dirty="0">
              <a:solidFill>
                <a:srgbClr val="003067"/>
              </a:solidFill>
              <a:latin typeface="Arial" charset="0"/>
              <a:cs typeface="Arial" charset="0"/>
            </a:endParaRPr>
          </a:p>
          <a:p>
            <a:pPr marL="342900" lvl="1" indent="-342900">
              <a:spcBef>
                <a:spcPct val="20000"/>
              </a:spcBef>
              <a:buClr>
                <a:srgbClr val="AD481F"/>
              </a:buClr>
              <a:buFont typeface="Arial" pitchFamily="34" charset="0"/>
              <a:buChar char="•"/>
              <a:defRPr/>
            </a:pPr>
            <a:r>
              <a:rPr lang="en-US" sz="2800" dirty="0">
                <a:solidFill>
                  <a:srgbClr val="003067"/>
                </a:solidFill>
                <a:latin typeface="Comic Sans MS" pitchFamily="66" charset="0"/>
                <a:cs typeface="+mn-cs"/>
              </a:rPr>
              <a:t>Proposal for PISA 2015 is to enhance and </a:t>
            </a:r>
            <a:r>
              <a:rPr lang="en-US" sz="2800" dirty="0" err="1">
                <a:solidFill>
                  <a:srgbClr val="003067"/>
                </a:solidFill>
                <a:latin typeface="Comic Sans MS" pitchFamily="66" charset="0"/>
                <a:cs typeface="+mn-cs"/>
              </a:rPr>
              <a:t>stabilise</a:t>
            </a:r>
            <a:r>
              <a:rPr lang="en-US" sz="2800" dirty="0">
                <a:solidFill>
                  <a:srgbClr val="003067"/>
                </a:solidFill>
                <a:latin typeface="Comic Sans MS" pitchFamily="66" charset="0"/>
                <a:cs typeface="+mn-cs"/>
              </a:rPr>
              <a:t> the measurement of trend data</a:t>
            </a:r>
          </a:p>
          <a:p>
            <a:pPr marL="342900" lvl="1" indent="-342900">
              <a:spcBef>
                <a:spcPct val="20000"/>
              </a:spcBef>
              <a:buClr>
                <a:srgbClr val="AD481F"/>
              </a:buClr>
              <a:defRPr/>
            </a:pPr>
            <a:endParaRPr lang="en-US" sz="2800" dirty="0">
              <a:solidFill>
                <a:srgbClr val="003067"/>
              </a:solidFill>
              <a:latin typeface="Comic Sans MS" pitchFamily="66" charset="0"/>
              <a:cs typeface="+mn-cs"/>
            </a:endParaRPr>
          </a:p>
          <a:p>
            <a:pPr marL="342900" lvl="1" indent="-342900">
              <a:spcBef>
                <a:spcPct val="20000"/>
              </a:spcBef>
              <a:buClr>
                <a:srgbClr val="AD481F"/>
              </a:buClr>
              <a:buFont typeface="Arial" pitchFamily="34" charset="0"/>
              <a:buChar char="•"/>
              <a:defRPr/>
            </a:pPr>
            <a:r>
              <a:rPr lang="en-US" sz="2800" dirty="0">
                <a:solidFill>
                  <a:srgbClr val="003067"/>
                </a:solidFill>
                <a:latin typeface="Comic Sans MS" pitchFamily="66" charset="0"/>
                <a:cs typeface="+mn-cs"/>
              </a:rPr>
              <a:t>Refocus the balance between random and systematic errors</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29200" y="5181600"/>
            <a:ext cx="3886200" cy="954088"/>
          </a:xfrm>
          <a:prstGeom prst="rect">
            <a:avLst/>
          </a:prstGeom>
          <a:solidFill>
            <a:schemeClr val="bg1">
              <a:lumMod val="85000"/>
            </a:schemeClr>
          </a:solidFill>
          <a:ln>
            <a:solidFill>
              <a:srgbClr val="7030A0"/>
            </a:solidFill>
            <a:prstDash val="dash"/>
          </a:ln>
        </p:spPr>
        <p:txBody>
          <a:bodyPr>
            <a:spAutoFit/>
          </a:bodyPr>
          <a:lstStyle/>
          <a:p>
            <a:pPr algn="ctr">
              <a:defRPr/>
            </a:pPr>
            <a:r>
              <a:rPr lang="en-US" sz="1400" dirty="0">
                <a:solidFill>
                  <a:srgbClr val="AD481F"/>
                </a:solidFill>
                <a:latin typeface="Arial" charset="0"/>
                <a:cs typeface="Arial" charset="0"/>
              </a:rPr>
              <a:t>Recommended approach stabilizes trend through reducing bias by including all items in each minor domain while reducing the number of students responding to each item</a:t>
            </a:r>
          </a:p>
        </p:txBody>
      </p:sp>
      <p:sp>
        <p:nvSpPr>
          <p:cNvPr id="3" name="Rectangle 2"/>
          <p:cNvSpPr/>
          <p:nvPr/>
        </p:nvSpPr>
        <p:spPr bwMode="auto">
          <a:xfrm>
            <a:off x="6324600" y="3438525"/>
            <a:ext cx="914400" cy="1222375"/>
          </a:xfrm>
          <a:prstGeom prst="rect">
            <a:avLst/>
          </a:prstGeom>
          <a:solidFill>
            <a:srgbClr val="83191D"/>
          </a:solidFill>
          <a:ln w="6350">
            <a:solidFill>
              <a:srgbClr val="83191D"/>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 name="Rectangle 3"/>
          <p:cNvSpPr/>
          <p:nvPr/>
        </p:nvSpPr>
        <p:spPr bwMode="auto">
          <a:xfrm>
            <a:off x="7372350" y="3452813"/>
            <a:ext cx="284163" cy="1223962"/>
          </a:xfrm>
          <a:prstGeom prst="rect">
            <a:avLst/>
          </a:prstGeom>
          <a:solidFill>
            <a:srgbClr val="83191D"/>
          </a:solidFill>
          <a:ln w="6350">
            <a:solidFill>
              <a:srgbClr val="83191D"/>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Rectangle 4"/>
          <p:cNvSpPr/>
          <p:nvPr/>
        </p:nvSpPr>
        <p:spPr bwMode="auto">
          <a:xfrm>
            <a:off x="7820025" y="3452813"/>
            <a:ext cx="284163" cy="1223962"/>
          </a:xfrm>
          <a:prstGeom prst="rect">
            <a:avLst/>
          </a:prstGeom>
          <a:solidFill>
            <a:srgbClr val="83191D"/>
          </a:solidFill>
          <a:ln w="6350">
            <a:solidFill>
              <a:srgbClr val="83191D"/>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5"/>
          <p:cNvSpPr/>
          <p:nvPr/>
        </p:nvSpPr>
        <p:spPr bwMode="auto">
          <a:xfrm>
            <a:off x="6342063" y="4772025"/>
            <a:ext cx="914400" cy="533400"/>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100" dirty="0">
                <a:solidFill>
                  <a:srgbClr val="003067"/>
                </a:solidFill>
              </a:rPr>
              <a:t>MAJOR</a:t>
            </a:r>
          </a:p>
        </p:txBody>
      </p:sp>
      <p:sp>
        <p:nvSpPr>
          <p:cNvPr id="7" name="Rectangle 6"/>
          <p:cNvSpPr/>
          <p:nvPr/>
        </p:nvSpPr>
        <p:spPr bwMode="auto">
          <a:xfrm>
            <a:off x="7102475" y="4724400"/>
            <a:ext cx="842963" cy="581025"/>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100" dirty="0">
                <a:solidFill>
                  <a:srgbClr val="003067"/>
                </a:solidFill>
              </a:rPr>
              <a:t>minor</a:t>
            </a:r>
          </a:p>
        </p:txBody>
      </p:sp>
      <p:sp>
        <p:nvSpPr>
          <p:cNvPr id="8" name="Rectangle 7"/>
          <p:cNvSpPr/>
          <p:nvPr/>
        </p:nvSpPr>
        <p:spPr bwMode="auto">
          <a:xfrm>
            <a:off x="7556500" y="4772025"/>
            <a:ext cx="914400" cy="533400"/>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100" dirty="0">
                <a:solidFill>
                  <a:srgbClr val="003067"/>
                </a:solidFill>
              </a:rPr>
              <a:t>minor</a:t>
            </a:r>
          </a:p>
        </p:txBody>
      </p:sp>
      <p:sp>
        <p:nvSpPr>
          <p:cNvPr id="9" name="Rectangle 8"/>
          <p:cNvSpPr/>
          <p:nvPr/>
        </p:nvSpPr>
        <p:spPr bwMode="auto">
          <a:xfrm>
            <a:off x="5214938" y="3841750"/>
            <a:ext cx="914400" cy="533400"/>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100" dirty="0">
                <a:solidFill>
                  <a:srgbClr val="003067"/>
                </a:solidFill>
              </a:rPr>
              <a:t>Construct Coverage</a:t>
            </a:r>
          </a:p>
        </p:txBody>
      </p:sp>
      <p:sp>
        <p:nvSpPr>
          <p:cNvPr id="10" name="Rounded Rectangular Callout 9"/>
          <p:cNvSpPr/>
          <p:nvPr/>
        </p:nvSpPr>
        <p:spPr>
          <a:xfrm>
            <a:off x="5181600" y="3810000"/>
            <a:ext cx="2819400" cy="1524000"/>
          </a:xfrm>
          <a:prstGeom prst="wedgeRoundRectCallout">
            <a:avLst>
              <a:gd name="adj1" fmla="val -129095"/>
              <a:gd name="adj2" fmla="val -49013"/>
              <a:gd name="adj3" fmla="val 16667"/>
            </a:avLst>
          </a:prstGeom>
          <a:solidFill>
            <a:schemeClr val="bg1">
              <a:lumMod val="85000"/>
            </a:schemeClr>
          </a:solidFill>
          <a:ln>
            <a:solidFill>
              <a:srgbClr val="00306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srgbClr val="003067"/>
                </a:solidFill>
              </a:rPr>
              <a:t>The reduced height of the bars for the minor domains represents the reduction of items in that domain and therefore the degree to which construct coverage has been reduced</a:t>
            </a:r>
          </a:p>
        </p:txBody>
      </p:sp>
      <p:sp>
        <p:nvSpPr>
          <p:cNvPr id="11" name="Rounded Rectangular Callout 10"/>
          <p:cNvSpPr/>
          <p:nvPr/>
        </p:nvSpPr>
        <p:spPr>
          <a:xfrm>
            <a:off x="3962400" y="2743200"/>
            <a:ext cx="2514600" cy="914400"/>
          </a:xfrm>
          <a:prstGeom prst="wedgeRoundRectCallout">
            <a:avLst>
              <a:gd name="adj1" fmla="val -91156"/>
              <a:gd name="adj2" fmla="val 124252"/>
              <a:gd name="adj3" fmla="val 16667"/>
            </a:avLst>
          </a:prstGeom>
          <a:solidFill>
            <a:schemeClr val="bg1">
              <a:lumMod val="85000"/>
            </a:schemeClr>
          </a:solidFill>
          <a:ln>
            <a:solidFill>
              <a:srgbClr val="00306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srgbClr val="003067"/>
                </a:solidFill>
              </a:rPr>
              <a:t>Width conveys the relative number of students who respond to each item within the domain</a:t>
            </a:r>
          </a:p>
        </p:txBody>
      </p:sp>
      <p:sp>
        <p:nvSpPr>
          <p:cNvPr id="12" name="Rectangle 11"/>
          <p:cNvSpPr/>
          <p:nvPr/>
        </p:nvSpPr>
        <p:spPr bwMode="auto">
          <a:xfrm>
            <a:off x="1520825" y="3502025"/>
            <a:ext cx="903288" cy="1222375"/>
          </a:xfrm>
          <a:prstGeom prst="rect">
            <a:avLst/>
          </a:prstGeom>
          <a:solidFill>
            <a:srgbClr val="83191D"/>
          </a:solidFill>
          <a:ln w="6350">
            <a:solidFill>
              <a:srgbClr val="83191D"/>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3" name="Rectangle 12"/>
          <p:cNvSpPr/>
          <p:nvPr/>
        </p:nvSpPr>
        <p:spPr bwMode="auto">
          <a:xfrm>
            <a:off x="2505075" y="4429125"/>
            <a:ext cx="781050" cy="284163"/>
          </a:xfrm>
          <a:prstGeom prst="rect">
            <a:avLst/>
          </a:prstGeom>
          <a:solidFill>
            <a:srgbClr val="83191D"/>
          </a:solidFill>
          <a:ln w="6350">
            <a:solidFill>
              <a:srgbClr val="83191D"/>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Rectangle 13"/>
          <p:cNvSpPr/>
          <p:nvPr/>
        </p:nvSpPr>
        <p:spPr bwMode="auto">
          <a:xfrm>
            <a:off x="3429000" y="4429125"/>
            <a:ext cx="782638" cy="284163"/>
          </a:xfrm>
          <a:prstGeom prst="rect">
            <a:avLst/>
          </a:prstGeom>
          <a:solidFill>
            <a:srgbClr val="83191D"/>
          </a:solidFill>
          <a:ln w="6350">
            <a:solidFill>
              <a:srgbClr val="83191D"/>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Rectangle 14"/>
          <p:cNvSpPr/>
          <p:nvPr/>
        </p:nvSpPr>
        <p:spPr bwMode="auto">
          <a:xfrm>
            <a:off x="1498600" y="4725988"/>
            <a:ext cx="914400" cy="533400"/>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100" dirty="0">
                <a:solidFill>
                  <a:srgbClr val="003067"/>
                </a:solidFill>
              </a:rPr>
              <a:t>MAJOR</a:t>
            </a:r>
          </a:p>
        </p:txBody>
      </p:sp>
      <p:sp>
        <p:nvSpPr>
          <p:cNvPr id="16" name="Rectangle 15"/>
          <p:cNvSpPr/>
          <p:nvPr/>
        </p:nvSpPr>
        <p:spPr bwMode="auto">
          <a:xfrm>
            <a:off x="2444750" y="4735513"/>
            <a:ext cx="914400" cy="533400"/>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100" dirty="0">
                <a:solidFill>
                  <a:srgbClr val="003067"/>
                </a:solidFill>
              </a:rPr>
              <a:t>minor</a:t>
            </a:r>
          </a:p>
        </p:txBody>
      </p:sp>
      <p:sp>
        <p:nvSpPr>
          <p:cNvPr id="17" name="Rectangle 16"/>
          <p:cNvSpPr/>
          <p:nvPr/>
        </p:nvSpPr>
        <p:spPr bwMode="auto">
          <a:xfrm>
            <a:off x="3359150" y="4735513"/>
            <a:ext cx="914400" cy="533400"/>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100" dirty="0">
                <a:solidFill>
                  <a:srgbClr val="003067"/>
                </a:solidFill>
              </a:rPr>
              <a:t>minor</a:t>
            </a:r>
          </a:p>
        </p:txBody>
      </p:sp>
      <p:sp>
        <p:nvSpPr>
          <p:cNvPr id="33810" name="TextBox 20"/>
          <p:cNvSpPr txBox="1">
            <a:spLocks noChangeArrowheads="1"/>
          </p:cNvSpPr>
          <p:nvPr/>
        </p:nvSpPr>
        <p:spPr bwMode="auto">
          <a:xfrm>
            <a:off x="1066800" y="1685925"/>
            <a:ext cx="2590800" cy="1200150"/>
          </a:xfrm>
          <a:prstGeom prst="rect">
            <a:avLst/>
          </a:prstGeom>
          <a:noFill/>
          <a:ln w="9525">
            <a:noFill/>
            <a:miter lim="800000"/>
            <a:headEnd/>
            <a:tailEnd/>
          </a:ln>
        </p:spPr>
        <p:txBody>
          <a:bodyPr>
            <a:spAutoFit/>
          </a:bodyPr>
          <a:lstStyle/>
          <a:p>
            <a:pPr algn="ctr"/>
            <a:r>
              <a:rPr lang="en-US" b="1">
                <a:solidFill>
                  <a:srgbClr val="003067"/>
                </a:solidFill>
              </a:rPr>
              <a:t>Construct Coverage in the Current PISA Design by Major and Minor Domains</a:t>
            </a:r>
          </a:p>
        </p:txBody>
      </p:sp>
      <p:sp>
        <p:nvSpPr>
          <p:cNvPr id="19" name="TextBox 18"/>
          <p:cNvSpPr txBox="1">
            <a:spLocks noChangeArrowheads="1"/>
          </p:cNvSpPr>
          <p:nvPr/>
        </p:nvSpPr>
        <p:spPr bwMode="auto">
          <a:xfrm>
            <a:off x="5867400" y="1609725"/>
            <a:ext cx="2590800" cy="1476375"/>
          </a:xfrm>
          <a:prstGeom prst="rect">
            <a:avLst/>
          </a:prstGeom>
          <a:noFill/>
          <a:ln w="9525">
            <a:noFill/>
            <a:miter lim="800000"/>
            <a:headEnd/>
            <a:tailEnd/>
          </a:ln>
        </p:spPr>
        <p:txBody>
          <a:bodyPr>
            <a:spAutoFit/>
          </a:bodyPr>
          <a:lstStyle/>
          <a:p>
            <a:pPr algn="ctr"/>
            <a:r>
              <a:rPr lang="en-US" b="1">
                <a:solidFill>
                  <a:srgbClr val="003067"/>
                </a:solidFill>
              </a:rPr>
              <a:t>Recommended Approach for Measuring Trends in PISA 2015 and Beyond</a:t>
            </a:r>
          </a:p>
        </p:txBody>
      </p:sp>
      <p:sp>
        <p:nvSpPr>
          <p:cNvPr id="20" name="Right Arrow 19"/>
          <p:cNvSpPr/>
          <p:nvPr/>
        </p:nvSpPr>
        <p:spPr>
          <a:xfrm>
            <a:off x="4267200" y="1828800"/>
            <a:ext cx="1295400" cy="533400"/>
          </a:xfrm>
          <a:prstGeom prst="rightArrow">
            <a:avLst/>
          </a:prstGeom>
          <a:solidFill>
            <a:schemeClr val="bg1">
              <a:lumMod val="85000"/>
            </a:schemeClr>
          </a:solid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Rounded Rectangular Callout 20"/>
          <p:cNvSpPr/>
          <p:nvPr/>
        </p:nvSpPr>
        <p:spPr>
          <a:xfrm>
            <a:off x="4267200" y="4953000"/>
            <a:ext cx="2514600" cy="1219200"/>
          </a:xfrm>
          <a:prstGeom prst="wedgeRoundRectCallout">
            <a:avLst>
              <a:gd name="adj1" fmla="val -165368"/>
              <a:gd name="adj2" fmla="val -108401"/>
              <a:gd name="adj3" fmla="val 16667"/>
            </a:avLst>
          </a:prstGeom>
          <a:solidFill>
            <a:schemeClr val="bg1">
              <a:lumMod val="85000"/>
            </a:schemeClr>
          </a:solidFill>
          <a:ln>
            <a:solidFill>
              <a:srgbClr val="00306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srgbClr val="003067"/>
                </a:solidFill>
              </a:rPr>
              <a:t>Height of the bars represents the proportion of items measured in each assessment cycle by domain</a:t>
            </a:r>
          </a:p>
        </p:txBody>
      </p:sp>
      <p:cxnSp>
        <p:nvCxnSpPr>
          <p:cNvPr id="22" name="Straight Connector 21"/>
          <p:cNvCxnSpPr/>
          <p:nvPr/>
        </p:nvCxnSpPr>
        <p:spPr>
          <a:xfrm>
            <a:off x="1371600" y="3505200"/>
            <a:ext cx="0" cy="1219200"/>
          </a:xfrm>
          <a:prstGeom prst="line">
            <a:avLst/>
          </a:prstGeom>
          <a:ln w="25400">
            <a:solidFill>
              <a:srgbClr val="003067"/>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2514600" y="4343400"/>
            <a:ext cx="762000" cy="0"/>
          </a:xfrm>
          <a:prstGeom prst="line">
            <a:avLst/>
          </a:prstGeom>
          <a:ln w="25400">
            <a:solidFill>
              <a:srgbClr val="003067"/>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24" name="Up-Down Arrow 23"/>
          <p:cNvSpPr/>
          <p:nvPr/>
        </p:nvSpPr>
        <p:spPr>
          <a:xfrm>
            <a:off x="2743200" y="3429000"/>
            <a:ext cx="228600" cy="990600"/>
          </a:xfrm>
          <a:prstGeom prst="upDownArrow">
            <a:avLst/>
          </a:prstGeom>
          <a:solidFill>
            <a:schemeClr val="bg1">
              <a:lumMod val="75000"/>
            </a:schemeClr>
          </a:solidFill>
          <a:ln>
            <a:solidFill>
              <a:srgbClr val="00306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 name="Rectangle 25"/>
          <p:cNvSpPr/>
          <p:nvPr/>
        </p:nvSpPr>
        <p:spPr>
          <a:xfrm>
            <a:off x="0" y="152400"/>
            <a:ext cx="9144000" cy="1754188"/>
          </a:xfrm>
          <a:prstGeom prst="rect">
            <a:avLst/>
          </a:prstGeom>
        </p:spPr>
        <p:txBody>
          <a:bodyPr>
            <a:spAutoFit/>
          </a:bodyPr>
          <a:lstStyle/>
          <a:p>
            <a:pPr algn="ctr">
              <a:defRPr/>
            </a:pPr>
            <a:r>
              <a:rPr lang="en-US" sz="3600" b="1" dirty="0">
                <a:solidFill>
                  <a:srgbClr val="AD481F"/>
                </a:solidFill>
                <a:effectLst>
                  <a:outerShdw blurRad="38100" dist="38100" dir="2700000" algn="tl">
                    <a:srgbClr val="000000">
                      <a:alpha val="43137"/>
                    </a:srgbClr>
                  </a:outerShdw>
                </a:effectLst>
                <a:latin typeface="Comic Sans MS" pitchFamily="66" charset="0"/>
                <a:cs typeface="Arial" charset="0"/>
              </a:rPr>
              <a:t>Maintaining and Improving </a:t>
            </a:r>
          </a:p>
          <a:p>
            <a:pPr algn="ctr">
              <a:defRPr/>
            </a:pPr>
            <a:r>
              <a:rPr lang="en-US" sz="3600" b="1" dirty="0">
                <a:solidFill>
                  <a:srgbClr val="AD481F"/>
                </a:solidFill>
                <a:effectLst>
                  <a:outerShdw blurRad="38100" dist="38100" dir="2700000" algn="tl">
                    <a:srgbClr val="000000">
                      <a:alpha val="43137"/>
                    </a:srgbClr>
                  </a:outerShdw>
                </a:effectLst>
                <a:latin typeface="Comic Sans MS" pitchFamily="66" charset="0"/>
                <a:cs typeface="Arial" charset="0"/>
              </a:rPr>
              <a:t>Measurement of Trends</a:t>
            </a:r>
            <a:br>
              <a:rPr lang="en-US" sz="3600" b="1" dirty="0">
                <a:solidFill>
                  <a:srgbClr val="AD481F"/>
                </a:solidFill>
                <a:effectLst>
                  <a:outerShdw blurRad="38100" dist="38100" dir="2700000" algn="tl">
                    <a:srgbClr val="000000">
                      <a:alpha val="43137"/>
                    </a:srgbClr>
                  </a:outerShdw>
                </a:effectLst>
                <a:latin typeface="Comic Sans MS" pitchFamily="66" charset="0"/>
                <a:cs typeface="Arial" charset="0"/>
              </a:rPr>
            </a:br>
            <a:endParaRPr lang="en-US" sz="3600" dirty="0">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linds(horizontal)">
                                      <p:cBhvr>
                                        <p:cTn id="7" dur="500"/>
                                        <p:tgtEl>
                                          <p:spTgt spid="2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blinds(horizontal)">
                                      <p:cBhvr>
                                        <p:cTn id="10" dur="500"/>
                                        <p:tgtEl>
                                          <p:spTgt spid="21"/>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linds(horizontal)">
                                      <p:cBhvr>
                                        <p:cTn id="15" dur="500"/>
                                        <p:tgtEl>
                                          <p:spTgt spid="11"/>
                                        </p:tgtEl>
                                      </p:cBhvr>
                                    </p:animEffect>
                                  </p:childTnLst>
                                </p:cTn>
                              </p:par>
                              <p:par>
                                <p:cTn id="16" presetID="3" presetClass="entr" presetSubtype="10" fill="hold"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blinds(horizontal)">
                                      <p:cBhvr>
                                        <p:cTn id="18" dur="500"/>
                                        <p:tgtEl>
                                          <p:spTgt spid="23"/>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xit" presetSubtype="10" fill="hold" grpId="1" nodeType="clickEffect">
                                  <p:stCondLst>
                                    <p:cond delay="0"/>
                                  </p:stCondLst>
                                  <p:childTnLst>
                                    <p:animEffect transition="out" filter="blinds(horizontal)">
                                      <p:cBhvr>
                                        <p:cTn id="22" dur="500"/>
                                        <p:tgtEl>
                                          <p:spTgt spid="11"/>
                                        </p:tgtEl>
                                      </p:cBhvr>
                                    </p:animEffect>
                                    <p:set>
                                      <p:cBhvr>
                                        <p:cTn id="23" dur="1" fill="hold">
                                          <p:stCondLst>
                                            <p:cond delay="499"/>
                                          </p:stCondLst>
                                        </p:cTn>
                                        <p:tgtEl>
                                          <p:spTgt spid="11"/>
                                        </p:tgtEl>
                                        <p:attrNameLst>
                                          <p:attrName>style.visibility</p:attrName>
                                        </p:attrNameLst>
                                      </p:cBhvr>
                                      <p:to>
                                        <p:strVal val="hidden"/>
                                      </p:to>
                                    </p:set>
                                  </p:childTnLst>
                                </p:cTn>
                              </p:par>
                              <p:par>
                                <p:cTn id="24" presetID="3" presetClass="exit" presetSubtype="10" fill="hold" nodeType="withEffect">
                                  <p:stCondLst>
                                    <p:cond delay="0"/>
                                  </p:stCondLst>
                                  <p:childTnLst>
                                    <p:animEffect transition="out" filter="blinds(horizontal)">
                                      <p:cBhvr>
                                        <p:cTn id="25" dur="500"/>
                                        <p:tgtEl>
                                          <p:spTgt spid="23"/>
                                        </p:tgtEl>
                                      </p:cBhvr>
                                    </p:animEffect>
                                    <p:set>
                                      <p:cBhvr>
                                        <p:cTn id="26" dur="1" fill="hold">
                                          <p:stCondLst>
                                            <p:cond delay="499"/>
                                          </p:stCondLst>
                                        </p:cTn>
                                        <p:tgtEl>
                                          <p:spTgt spid="23"/>
                                        </p:tgtEl>
                                        <p:attrNameLst>
                                          <p:attrName>style.visibility</p:attrName>
                                        </p:attrNameLst>
                                      </p:cBhvr>
                                      <p:to>
                                        <p:strVal val="hidden"/>
                                      </p:to>
                                    </p:set>
                                  </p:childTnLst>
                                </p:cTn>
                              </p:par>
                              <p:par>
                                <p:cTn id="27" presetID="3" presetClass="exit" presetSubtype="10" fill="hold" grpId="1" nodeType="withEffect">
                                  <p:stCondLst>
                                    <p:cond delay="0"/>
                                  </p:stCondLst>
                                  <p:childTnLst>
                                    <p:animEffect transition="out" filter="blinds(horizontal)">
                                      <p:cBhvr>
                                        <p:cTn id="28" dur="500"/>
                                        <p:tgtEl>
                                          <p:spTgt spid="21"/>
                                        </p:tgtEl>
                                      </p:cBhvr>
                                    </p:animEffect>
                                    <p:set>
                                      <p:cBhvr>
                                        <p:cTn id="29" dur="1" fill="hold">
                                          <p:stCondLst>
                                            <p:cond delay="499"/>
                                          </p:stCondLst>
                                        </p:cTn>
                                        <p:tgtEl>
                                          <p:spTgt spid="21"/>
                                        </p:tgtEl>
                                        <p:attrNameLst>
                                          <p:attrName>style.visibility</p:attrName>
                                        </p:attrNameLst>
                                      </p:cBhvr>
                                      <p:to>
                                        <p:strVal val="hidden"/>
                                      </p:to>
                                    </p:set>
                                  </p:childTnLst>
                                </p:cTn>
                              </p:par>
                              <p:par>
                                <p:cTn id="30" presetID="3" presetClass="exit" presetSubtype="10" fill="hold" nodeType="withEffect">
                                  <p:stCondLst>
                                    <p:cond delay="0"/>
                                  </p:stCondLst>
                                  <p:childTnLst>
                                    <p:animEffect transition="out" filter="blinds(horizontal)">
                                      <p:cBhvr>
                                        <p:cTn id="31" dur="500"/>
                                        <p:tgtEl>
                                          <p:spTgt spid="22"/>
                                        </p:tgtEl>
                                      </p:cBhvr>
                                    </p:animEffect>
                                    <p:set>
                                      <p:cBhvr>
                                        <p:cTn id="32" dur="1" fill="hold">
                                          <p:stCondLst>
                                            <p:cond delay="499"/>
                                          </p:stCondLst>
                                        </p:cTn>
                                        <p:tgtEl>
                                          <p:spTgt spid="22"/>
                                        </p:tgtEl>
                                        <p:attrNameLst>
                                          <p:attrName>style.visibility</p:attrName>
                                        </p:attrNameLst>
                                      </p:cBhvr>
                                      <p:to>
                                        <p:strVal val="hidden"/>
                                      </p:to>
                                    </p:set>
                                  </p:childTnLst>
                                </p:cTn>
                              </p:par>
                            </p:childTnLst>
                          </p:cTn>
                        </p:par>
                        <p:par>
                          <p:cTn id="33" fill="hold">
                            <p:stCondLst>
                              <p:cond delay="500"/>
                            </p:stCondLst>
                            <p:childTnLst>
                              <p:par>
                                <p:cTn id="34" presetID="3" presetClass="entr" presetSubtype="10"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blinds(horizontal)">
                                      <p:cBhvr>
                                        <p:cTn id="36" dur="500"/>
                                        <p:tgtEl>
                                          <p:spTgt spid="10"/>
                                        </p:tgtEl>
                                      </p:cBhvr>
                                    </p:animEffect>
                                  </p:childTnLst>
                                </p:cTn>
                              </p:par>
                            </p:childTnLst>
                          </p:cTn>
                        </p:par>
                        <p:par>
                          <p:cTn id="37" fill="hold">
                            <p:stCondLst>
                              <p:cond delay="1000"/>
                            </p:stCondLst>
                            <p:childTnLst>
                              <p:par>
                                <p:cTn id="38" presetID="3" presetClass="entr" presetSubtype="10" fill="hold" grpId="0" nodeType="after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blinds(horizontal)">
                                      <p:cBhvr>
                                        <p:cTn id="40" dur="500"/>
                                        <p:tgtEl>
                                          <p:spTgt spid="24"/>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additive="base">
                                        <p:cTn id="45" dur="500" fill="hold"/>
                                        <p:tgtEl>
                                          <p:spTgt spid="20"/>
                                        </p:tgtEl>
                                        <p:attrNameLst>
                                          <p:attrName>ppt_x</p:attrName>
                                        </p:attrNameLst>
                                      </p:cBhvr>
                                      <p:tavLst>
                                        <p:tav tm="0">
                                          <p:val>
                                            <p:strVal val="#ppt_x"/>
                                          </p:val>
                                        </p:tav>
                                        <p:tav tm="100000">
                                          <p:val>
                                            <p:strVal val="#ppt_x"/>
                                          </p:val>
                                        </p:tav>
                                      </p:tavLst>
                                    </p:anim>
                                    <p:anim calcmode="lin" valueType="num">
                                      <p:cBhvr additive="base">
                                        <p:cTn id="46" dur="500" fill="hold"/>
                                        <p:tgtEl>
                                          <p:spTgt spid="20"/>
                                        </p:tgtEl>
                                        <p:attrNameLst>
                                          <p:attrName>ppt_y</p:attrName>
                                        </p:attrNameLst>
                                      </p:cBhvr>
                                      <p:tavLst>
                                        <p:tav tm="0">
                                          <p:val>
                                            <p:strVal val="1+#ppt_h/2"/>
                                          </p:val>
                                        </p:tav>
                                        <p:tav tm="100000">
                                          <p:val>
                                            <p:strVal val="#ppt_y"/>
                                          </p:val>
                                        </p:tav>
                                      </p:tavLst>
                                    </p:anim>
                                  </p:childTnLst>
                                </p:cTn>
                              </p:par>
                            </p:childTnLst>
                          </p:cTn>
                        </p:par>
                        <p:par>
                          <p:cTn id="47" fill="hold">
                            <p:stCondLst>
                              <p:cond delay="500"/>
                            </p:stCondLst>
                            <p:childTnLst>
                              <p:par>
                                <p:cTn id="48" presetID="3" presetClass="exit" presetSubtype="10" fill="hold" grpId="1" nodeType="afterEffect">
                                  <p:stCondLst>
                                    <p:cond delay="0"/>
                                  </p:stCondLst>
                                  <p:childTnLst>
                                    <p:animEffect transition="out" filter="blinds(horizontal)">
                                      <p:cBhvr>
                                        <p:cTn id="49" dur="500"/>
                                        <p:tgtEl>
                                          <p:spTgt spid="24"/>
                                        </p:tgtEl>
                                      </p:cBhvr>
                                    </p:animEffect>
                                    <p:set>
                                      <p:cBhvr>
                                        <p:cTn id="50" dur="1" fill="hold">
                                          <p:stCondLst>
                                            <p:cond delay="499"/>
                                          </p:stCondLst>
                                        </p:cTn>
                                        <p:tgtEl>
                                          <p:spTgt spid="24"/>
                                        </p:tgtEl>
                                        <p:attrNameLst>
                                          <p:attrName>style.visibility</p:attrName>
                                        </p:attrNameLst>
                                      </p:cBhvr>
                                      <p:to>
                                        <p:strVal val="hidden"/>
                                      </p:to>
                                    </p:set>
                                  </p:childTnLst>
                                </p:cTn>
                              </p:par>
                              <p:par>
                                <p:cTn id="51" presetID="3" presetClass="exit" presetSubtype="10" fill="hold" grpId="1" nodeType="withEffect">
                                  <p:stCondLst>
                                    <p:cond delay="0"/>
                                  </p:stCondLst>
                                  <p:childTnLst>
                                    <p:animEffect transition="out" filter="blinds(horizontal)">
                                      <p:cBhvr>
                                        <p:cTn id="52" dur="500"/>
                                        <p:tgtEl>
                                          <p:spTgt spid="10"/>
                                        </p:tgtEl>
                                      </p:cBhvr>
                                    </p:animEffect>
                                    <p:set>
                                      <p:cBhvr>
                                        <p:cTn id="53" dur="1" fill="hold">
                                          <p:stCondLst>
                                            <p:cond delay="499"/>
                                          </p:stCondLst>
                                        </p:cTn>
                                        <p:tgtEl>
                                          <p:spTgt spid="10"/>
                                        </p:tgtEl>
                                        <p:attrNameLst>
                                          <p:attrName>style.visibility</p:attrName>
                                        </p:attrNameLst>
                                      </p:cBhvr>
                                      <p:to>
                                        <p:strVal val="hidden"/>
                                      </p:to>
                                    </p:set>
                                  </p:childTnLst>
                                </p:cTn>
                              </p:par>
                            </p:childTnLst>
                          </p:cTn>
                        </p:par>
                        <p:par>
                          <p:cTn id="54" fill="hold">
                            <p:stCondLst>
                              <p:cond delay="1000"/>
                            </p:stCondLst>
                            <p:childTnLst>
                              <p:par>
                                <p:cTn id="55" presetID="3" presetClass="entr" presetSubtype="10"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blinds(horizontal)">
                                      <p:cBhvr>
                                        <p:cTn id="57" dur="500"/>
                                        <p:tgtEl>
                                          <p:spTgt spid="19"/>
                                        </p:tgtEl>
                                      </p:cBhvr>
                                    </p:animEffect>
                                  </p:childTnLst>
                                </p:cTn>
                              </p:par>
                              <p:par>
                                <p:cTn id="58" presetID="3" presetClass="entr" presetSubtype="10" fill="hold" grpId="0" nodeType="with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blinds(horizontal)">
                                      <p:cBhvr>
                                        <p:cTn id="60" dur="500"/>
                                        <p:tgtEl>
                                          <p:spTgt spid="9"/>
                                        </p:tgtEl>
                                      </p:cBhvr>
                                    </p:animEffect>
                                  </p:childTnLst>
                                </p:cTn>
                              </p:par>
                              <p:par>
                                <p:cTn id="61" presetID="3" presetClass="entr" presetSubtype="10" fill="hold" grpId="0" nodeType="withEffect">
                                  <p:stCondLst>
                                    <p:cond delay="0"/>
                                  </p:stCondLst>
                                  <p:childTnLst>
                                    <p:set>
                                      <p:cBhvr>
                                        <p:cTn id="62" dur="1" fill="hold">
                                          <p:stCondLst>
                                            <p:cond delay="0"/>
                                          </p:stCondLst>
                                        </p:cTn>
                                        <p:tgtEl>
                                          <p:spTgt spid="3"/>
                                        </p:tgtEl>
                                        <p:attrNameLst>
                                          <p:attrName>style.visibility</p:attrName>
                                        </p:attrNameLst>
                                      </p:cBhvr>
                                      <p:to>
                                        <p:strVal val="visible"/>
                                      </p:to>
                                    </p:set>
                                    <p:animEffect transition="in" filter="blinds(horizontal)">
                                      <p:cBhvr>
                                        <p:cTn id="63" dur="500"/>
                                        <p:tgtEl>
                                          <p:spTgt spid="3"/>
                                        </p:tgtEl>
                                      </p:cBhvr>
                                    </p:animEffect>
                                  </p:childTnLst>
                                </p:cTn>
                              </p:par>
                              <p:par>
                                <p:cTn id="64" presetID="3" presetClass="entr" presetSubtype="10" fill="hold" grpId="0" nodeType="withEffect">
                                  <p:stCondLst>
                                    <p:cond delay="0"/>
                                  </p:stCondLst>
                                  <p:childTnLst>
                                    <p:set>
                                      <p:cBhvr>
                                        <p:cTn id="65" dur="1" fill="hold">
                                          <p:stCondLst>
                                            <p:cond delay="0"/>
                                          </p:stCondLst>
                                        </p:cTn>
                                        <p:tgtEl>
                                          <p:spTgt spid="4"/>
                                        </p:tgtEl>
                                        <p:attrNameLst>
                                          <p:attrName>style.visibility</p:attrName>
                                        </p:attrNameLst>
                                      </p:cBhvr>
                                      <p:to>
                                        <p:strVal val="visible"/>
                                      </p:to>
                                    </p:set>
                                    <p:animEffect transition="in" filter="blinds(horizontal)">
                                      <p:cBhvr>
                                        <p:cTn id="66" dur="500"/>
                                        <p:tgtEl>
                                          <p:spTgt spid="4"/>
                                        </p:tgtEl>
                                      </p:cBhvr>
                                    </p:animEffect>
                                  </p:childTnLst>
                                </p:cTn>
                              </p:par>
                              <p:par>
                                <p:cTn id="67" presetID="3" presetClass="entr" presetSubtype="10" fill="hold" grpId="0" nodeType="with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blinds(horizontal)">
                                      <p:cBhvr>
                                        <p:cTn id="69" dur="500"/>
                                        <p:tgtEl>
                                          <p:spTgt spid="5"/>
                                        </p:tgtEl>
                                      </p:cBhvr>
                                    </p:animEffect>
                                  </p:childTnLst>
                                </p:cTn>
                              </p:par>
                              <p:par>
                                <p:cTn id="70" presetID="3" presetClass="entr" presetSubtype="10" fill="hold" grpId="0" nodeType="withEffect">
                                  <p:stCondLst>
                                    <p:cond delay="0"/>
                                  </p:stCondLst>
                                  <p:childTnLst>
                                    <p:set>
                                      <p:cBhvr>
                                        <p:cTn id="71" dur="1" fill="hold">
                                          <p:stCondLst>
                                            <p:cond delay="0"/>
                                          </p:stCondLst>
                                        </p:cTn>
                                        <p:tgtEl>
                                          <p:spTgt spid="6"/>
                                        </p:tgtEl>
                                        <p:attrNameLst>
                                          <p:attrName>style.visibility</p:attrName>
                                        </p:attrNameLst>
                                      </p:cBhvr>
                                      <p:to>
                                        <p:strVal val="visible"/>
                                      </p:to>
                                    </p:set>
                                    <p:animEffect transition="in" filter="blinds(horizontal)">
                                      <p:cBhvr>
                                        <p:cTn id="72" dur="500"/>
                                        <p:tgtEl>
                                          <p:spTgt spid="6"/>
                                        </p:tgtEl>
                                      </p:cBhvr>
                                    </p:animEffect>
                                  </p:childTnLst>
                                </p:cTn>
                              </p:par>
                              <p:par>
                                <p:cTn id="73" presetID="3" presetClass="entr" presetSubtype="10" fill="hold" grpId="0" nodeType="withEffect">
                                  <p:stCondLst>
                                    <p:cond delay="0"/>
                                  </p:stCondLst>
                                  <p:childTnLst>
                                    <p:set>
                                      <p:cBhvr>
                                        <p:cTn id="74" dur="1" fill="hold">
                                          <p:stCondLst>
                                            <p:cond delay="0"/>
                                          </p:stCondLst>
                                        </p:cTn>
                                        <p:tgtEl>
                                          <p:spTgt spid="8"/>
                                        </p:tgtEl>
                                        <p:attrNameLst>
                                          <p:attrName>style.visibility</p:attrName>
                                        </p:attrNameLst>
                                      </p:cBhvr>
                                      <p:to>
                                        <p:strVal val="visible"/>
                                      </p:to>
                                    </p:set>
                                    <p:animEffect transition="in" filter="blinds(horizontal)">
                                      <p:cBhvr>
                                        <p:cTn id="75" dur="500"/>
                                        <p:tgtEl>
                                          <p:spTgt spid="8"/>
                                        </p:tgtEl>
                                      </p:cBhvr>
                                    </p:animEffect>
                                  </p:childTnLst>
                                </p:cTn>
                              </p:par>
                              <p:par>
                                <p:cTn id="76" presetID="3" presetClass="entr" presetSubtype="10" fill="hold" grpId="0" nodeType="with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blinds(horizontal)">
                                      <p:cBhvr>
                                        <p:cTn id="78" dur="500"/>
                                        <p:tgtEl>
                                          <p:spTgt spid="7"/>
                                        </p:tgtEl>
                                      </p:cBhvr>
                                    </p:animEffect>
                                  </p:childTnLst>
                                </p:cTn>
                              </p:par>
                            </p:childTnLst>
                          </p:cTn>
                        </p:par>
                      </p:childTnLst>
                    </p:cTn>
                  </p:par>
                  <p:par>
                    <p:cTn id="79" fill="hold">
                      <p:stCondLst>
                        <p:cond delay="indefinite"/>
                      </p:stCondLst>
                      <p:childTnLst>
                        <p:par>
                          <p:cTn id="80" fill="hold">
                            <p:stCondLst>
                              <p:cond delay="0"/>
                            </p:stCondLst>
                            <p:childTnLst>
                              <p:par>
                                <p:cTn id="81" presetID="3" presetClass="entr" presetSubtype="10" fill="hold" grpId="0" nodeType="clickEffect">
                                  <p:stCondLst>
                                    <p:cond delay="0"/>
                                  </p:stCondLst>
                                  <p:childTnLst>
                                    <p:set>
                                      <p:cBhvr>
                                        <p:cTn id="82" dur="1" fill="hold">
                                          <p:stCondLst>
                                            <p:cond delay="0"/>
                                          </p:stCondLst>
                                        </p:cTn>
                                        <p:tgtEl>
                                          <p:spTgt spid="2"/>
                                        </p:tgtEl>
                                        <p:attrNameLst>
                                          <p:attrName>style.visibility</p:attrName>
                                        </p:attrNameLst>
                                      </p:cBhvr>
                                      <p:to>
                                        <p:strVal val="visible"/>
                                      </p:to>
                                    </p:set>
                                    <p:animEffect transition="in" filter="blinds(horizontal)">
                                      <p:cBhvr>
                                        <p:cTn id="8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p:bldP spid="10" grpId="0" animBg="1"/>
      <p:bldP spid="10" grpId="1" animBg="1"/>
      <p:bldP spid="11" grpId="0" animBg="1"/>
      <p:bldP spid="11" grpId="1" animBg="1"/>
      <p:bldP spid="19" grpId="0"/>
      <p:bldP spid="20" grpId="0" animBg="1"/>
      <p:bldP spid="21" grpId="0" animBg="1"/>
      <p:bldP spid="21" grpId="1" animBg="1"/>
      <p:bldP spid="24" grpId="0" animBg="1"/>
      <p:bldP spid="24"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1335088" y="2620963"/>
            <a:ext cx="914400" cy="1222375"/>
          </a:xfrm>
          <a:prstGeom prst="rect">
            <a:avLst/>
          </a:prstGeom>
          <a:solidFill>
            <a:srgbClr val="971D23"/>
          </a:solidFill>
          <a:ln w="6350">
            <a:solidFill>
              <a:srgbClr val="83191D"/>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 name="Rectangle 2"/>
          <p:cNvSpPr/>
          <p:nvPr/>
        </p:nvSpPr>
        <p:spPr bwMode="auto">
          <a:xfrm>
            <a:off x="2341563" y="3567113"/>
            <a:ext cx="914400" cy="282575"/>
          </a:xfrm>
          <a:prstGeom prst="rect">
            <a:avLst/>
          </a:prstGeom>
          <a:solidFill>
            <a:srgbClr val="971D23"/>
          </a:solidFill>
          <a:ln w="6350">
            <a:solidFill>
              <a:srgbClr val="83191D"/>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 name="Rectangle 3"/>
          <p:cNvSpPr/>
          <p:nvPr/>
        </p:nvSpPr>
        <p:spPr bwMode="auto">
          <a:xfrm>
            <a:off x="3390900" y="3567113"/>
            <a:ext cx="914400" cy="282575"/>
          </a:xfrm>
          <a:prstGeom prst="rect">
            <a:avLst/>
          </a:prstGeom>
          <a:solidFill>
            <a:srgbClr val="971D23"/>
          </a:solidFill>
          <a:ln w="6350">
            <a:solidFill>
              <a:srgbClr val="83191D"/>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Rectangle 4"/>
          <p:cNvSpPr/>
          <p:nvPr/>
        </p:nvSpPr>
        <p:spPr bwMode="auto">
          <a:xfrm>
            <a:off x="1346200" y="3822700"/>
            <a:ext cx="914400" cy="533400"/>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100" dirty="0">
                <a:solidFill>
                  <a:srgbClr val="003067"/>
                </a:solidFill>
              </a:rPr>
              <a:t>MAJOR</a:t>
            </a:r>
          </a:p>
          <a:p>
            <a:pPr algn="ctr" fontAlgn="auto">
              <a:spcBef>
                <a:spcPts val="0"/>
              </a:spcBef>
              <a:spcAft>
                <a:spcPts val="0"/>
              </a:spcAft>
              <a:defRPr/>
            </a:pPr>
            <a:r>
              <a:rPr lang="en-US" sz="1100" dirty="0">
                <a:solidFill>
                  <a:srgbClr val="003067"/>
                </a:solidFill>
              </a:rPr>
              <a:t>2006</a:t>
            </a:r>
          </a:p>
        </p:txBody>
      </p:sp>
      <p:sp>
        <p:nvSpPr>
          <p:cNvPr id="6" name="Rectangle 5"/>
          <p:cNvSpPr/>
          <p:nvPr/>
        </p:nvSpPr>
        <p:spPr bwMode="auto">
          <a:xfrm>
            <a:off x="2322513" y="3811588"/>
            <a:ext cx="914400" cy="533400"/>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100" dirty="0">
                <a:solidFill>
                  <a:srgbClr val="003067"/>
                </a:solidFill>
              </a:rPr>
              <a:t>minor</a:t>
            </a:r>
          </a:p>
          <a:p>
            <a:pPr algn="ctr" fontAlgn="auto">
              <a:spcBef>
                <a:spcPts val="0"/>
              </a:spcBef>
              <a:spcAft>
                <a:spcPts val="0"/>
              </a:spcAft>
              <a:defRPr/>
            </a:pPr>
            <a:r>
              <a:rPr lang="en-US" sz="1100" dirty="0">
                <a:solidFill>
                  <a:srgbClr val="003067"/>
                </a:solidFill>
              </a:rPr>
              <a:t>2009</a:t>
            </a:r>
          </a:p>
        </p:txBody>
      </p:sp>
      <p:sp>
        <p:nvSpPr>
          <p:cNvPr id="7" name="Rectangle 6"/>
          <p:cNvSpPr/>
          <p:nvPr/>
        </p:nvSpPr>
        <p:spPr bwMode="auto">
          <a:xfrm>
            <a:off x="3424238" y="3857625"/>
            <a:ext cx="914400" cy="446088"/>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100" dirty="0">
                <a:solidFill>
                  <a:srgbClr val="003067"/>
                </a:solidFill>
              </a:rPr>
              <a:t>minor</a:t>
            </a:r>
          </a:p>
          <a:p>
            <a:pPr algn="ctr" fontAlgn="auto">
              <a:spcBef>
                <a:spcPts val="0"/>
              </a:spcBef>
              <a:spcAft>
                <a:spcPts val="0"/>
              </a:spcAft>
              <a:defRPr/>
            </a:pPr>
            <a:r>
              <a:rPr lang="en-US" sz="1100" dirty="0">
                <a:solidFill>
                  <a:srgbClr val="003067"/>
                </a:solidFill>
              </a:rPr>
              <a:t>2012</a:t>
            </a:r>
          </a:p>
        </p:txBody>
      </p:sp>
      <p:sp>
        <p:nvSpPr>
          <p:cNvPr id="8" name="Rectangle 7"/>
          <p:cNvSpPr/>
          <p:nvPr/>
        </p:nvSpPr>
        <p:spPr bwMode="auto">
          <a:xfrm>
            <a:off x="4778375" y="3822700"/>
            <a:ext cx="914400" cy="533400"/>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100" dirty="0">
                <a:solidFill>
                  <a:srgbClr val="003067"/>
                </a:solidFill>
              </a:rPr>
              <a:t>MAJOR</a:t>
            </a:r>
          </a:p>
          <a:p>
            <a:pPr algn="ctr" fontAlgn="auto">
              <a:spcBef>
                <a:spcPts val="0"/>
              </a:spcBef>
              <a:spcAft>
                <a:spcPts val="0"/>
              </a:spcAft>
              <a:defRPr/>
            </a:pPr>
            <a:r>
              <a:rPr lang="en-US" sz="1100" dirty="0">
                <a:solidFill>
                  <a:srgbClr val="003067"/>
                </a:solidFill>
              </a:rPr>
              <a:t>2015</a:t>
            </a:r>
          </a:p>
        </p:txBody>
      </p:sp>
      <p:sp>
        <p:nvSpPr>
          <p:cNvPr id="9" name="Rectangle 8"/>
          <p:cNvSpPr/>
          <p:nvPr/>
        </p:nvSpPr>
        <p:spPr bwMode="auto">
          <a:xfrm>
            <a:off x="7145338" y="3786188"/>
            <a:ext cx="841375" cy="581025"/>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100" dirty="0">
                <a:solidFill>
                  <a:srgbClr val="003067"/>
                </a:solidFill>
              </a:rPr>
              <a:t>minor</a:t>
            </a:r>
          </a:p>
          <a:p>
            <a:pPr algn="ctr" fontAlgn="auto">
              <a:spcBef>
                <a:spcPts val="0"/>
              </a:spcBef>
              <a:spcAft>
                <a:spcPts val="0"/>
              </a:spcAft>
              <a:defRPr/>
            </a:pPr>
            <a:r>
              <a:rPr lang="en-US" sz="1100" dirty="0">
                <a:solidFill>
                  <a:srgbClr val="003067"/>
                </a:solidFill>
              </a:rPr>
              <a:t>2018</a:t>
            </a:r>
          </a:p>
        </p:txBody>
      </p:sp>
      <p:sp>
        <p:nvSpPr>
          <p:cNvPr id="10" name="Rectangle 9"/>
          <p:cNvSpPr/>
          <p:nvPr/>
        </p:nvSpPr>
        <p:spPr bwMode="auto">
          <a:xfrm>
            <a:off x="4800600" y="2590800"/>
            <a:ext cx="914400" cy="1222375"/>
          </a:xfrm>
          <a:prstGeom prst="rect">
            <a:avLst/>
          </a:prstGeom>
          <a:solidFill>
            <a:srgbClr val="83191D"/>
          </a:solidFill>
          <a:ln w="6350">
            <a:solidFill>
              <a:srgbClr val="83191D"/>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1" name="Rectangle 10"/>
          <p:cNvSpPr/>
          <p:nvPr/>
        </p:nvSpPr>
        <p:spPr bwMode="auto">
          <a:xfrm>
            <a:off x="5105400" y="2057400"/>
            <a:ext cx="609600" cy="458390"/>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anchor="ctr"/>
          <a:lstStyle/>
          <a:p>
            <a:pPr fontAlgn="auto">
              <a:spcBef>
                <a:spcPts val="0"/>
              </a:spcBef>
              <a:spcAft>
                <a:spcPts val="0"/>
              </a:spcAft>
              <a:defRPr/>
            </a:pPr>
            <a:r>
              <a:rPr lang="en-US" sz="1100" b="1" dirty="0">
                <a:solidFill>
                  <a:srgbClr val="003067"/>
                </a:solidFill>
              </a:rPr>
              <a:t>New Items</a:t>
            </a:r>
          </a:p>
        </p:txBody>
      </p:sp>
      <p:sp>
        <p:nvSpPr>
          <p:cNvPr id="12" name="Rectangle 11"/>
          <p:cNvSpPr/>
          <p:nvPr/>
        </p:nvSpPr>
        <p:spPr bwMode="auto">
          <a:xfrm>
            <a:off x="4953000" y="2590800"/>
            <a:ext cx="762000" cy="938213"/>
          </a:xfrm>
          <a:prstGeom prst="rect">
            <a:avLst/>
          </a:prstGeom>
          <a:blipFill>
            <a:blip r:embed="rId3" cstate="print"/>
            <a:tile tx="0" ty="0" sx="100000" sy="100000" flip="none" algn="tl"/>
          </a:blip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3" name="Rectangle 12"/>
          <p:cNvSpPr/>
          <p:nvPr/>
        </p:nvSpPr>
        <p:spPr bwMode="auto">
          <a:xfrm>
            <a:off x="6005513" y="2886075"/>
            <a:ext cx="1319212" cy="433388"/>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en-US" sz="1100" dirty="0">
                <a:solidFill>
                  <a:srgbClr val="003067"/>
                </a:solidFill>
              </a:rPr>
              <a:t>New Items Reflecting </a:t>
            </a:r>
          </a:p>
          <a:p>
            <a:pPr fontAlgn="auto">
              <a:spcBef>
                <a:spcPts val="0"/>
              </a:spcBef>
              <a:spcAft>
                <a:spcPts val="0"/>
              </a:spcAft>
              <a:defRPr/>
            </a:pPr>
            <a:r>
              <a:rPr lang="en-US" sz="1100" dirty="0">
                <a:solidFill>
                  <a:srgbClr val="003067"/>
                </a:solidFill>
              </a:rPr>
              <a:t>New Construct</a:t>
            </a:r>
          </a:p>
        </p:txBody>
      </p:sp>
      <p:sp>
        <p:nvSpPr>
          <p:cNvPr id="14" name="Rectangle 13"/>
          <p:cNvSpPr/>
          <p:nvPr/>
        </p:nvSpPr>
        <p:spPr bwMode="auto">
          <a:xfrm>
            <a:off x="6003925" y="3367088"/>
            <a:ext cx="1311275" cy="687387"/>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en-US" sz="1100" dirty="0">
                <a:solidFill>
                  <a:srgbClr val="003067"/>
                </a:solidFill>
              </a:rPr>
              <a:t>New Items Reflecting </a:t>
            </a:r>
          </a:p>
          <a:p>
            <a:pPr fontAlgn="auto">
              <a:spcBef>
                <a:spcPts val="0"/>
              </a:spcBef>
              <a:spcAft>
                <a:spcPts val="0"/>
              </a:spcAft>
              <a:defRPr/>
            </a:pPr>
            <a:r>
              <a:rPr lang="en-US" sz="1100" dirty="0">
                <a:solidFill>
                  <a:srgbClr val="003067"/>
                </a:solidFill>
              </a:rPr>
              <a:t>Old Construct</a:t>
            </a:r>
          </a:p>
        </p:txBody>
      </p:sp>
      <p:sp>
        <p:nvSpPr>
          <p:cNvPr id="15" name="Rectangle 14"/>
          <p:cNvSpPr/>
          <p:nvPr/>
        </p:nvSpPr>
        <p:spPr bwMode="auto">
          <a:xfrm>
            <a:off x="4419600" y="1981200"/>
            <a:ext cx="838200" cy="533400"/>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anchor="ctr"/>
          <a:lstStyle/>
          <a:p>
            <a:pPr fontAlgn="auto">
              <a:spcBef>
                <a:spcPts val="0"/>
              </a:spcBef>
              <a:spcAft>
                <a:spcPts val="0"/>
              </a:spcAft>
              <a:defRPr/>
            </a:pPr>
            <a:r>
              <a:rPr lang="en-US" sz="1100" b="1" dirty="0">
                <a:solidFill>
                  <a:srgbClr val="003067"/>
                </a:solidFill>
              </a:rPr>
              <a:t>Trend Items</a:t>
            </a:r>
          </a:p>
        </p:txBody>
      </p:sp>
      <p:cxnSp>
        <p:nvCxnSpPr>
          <p:cNvPr id="16" name="Straight Connector 15"/>
          <p:cNvCxnSpPr/>
          <p:nvPr/>
        </p:nvCxnSpPr>
        <p:spPr bwMode="auto">
          <a:xfrm rot="5400000" flipV="1">
            <a:off x="404812" y="3262313"/>
            <a:ext cx="1279525" cy="0"/>
          </a:xfrm>
          <a:prstGeom prst="line">
            <a:avLst/>
          </a:prstGeom>
          <a:ln w="38100">
            <a:solidFill>
              <a:srgbClr val="83191D"/>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bwMode="auto">
          <a:xfrm flipH="1" flipV="1">
            <a:off x="1025525" y="2630488"/>
            <a:ext cx="255588" cy="0"/>
          </a:xfrm>
          <a:prstGeom prst="line">
            <a:avLst/>
          </a:prstGeom>
          <a:ln w="38100">
            <a:solidFill>
              <a:srgbClr val="83191D"/>
            </a:solidFill>
            <a:headEnd type="triangle"/>
            <a:tailEnd type="none" w="sm" len="sm"/>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bwMode="auto">
          <a:xfrm flipH="1" flipV="1">
            <a:off x="1044575" y="3887788"/>
            <a:ext cx="255588" cy="0"/>
          </a:xfrm>
          <a:prstGeom prst="line">
            <a:avLst/>
          </a:prstGeom>
          <a:ln w="38100">
            <a:solidFill>
              <a:srgbClr val="83191D"/>
            </a:solidFill>
            <a:headEnd type="triangle"/>
            <a:tailEnd type="none" w="sm" len="sm"/>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bwMode="auto">
          <a:xfrm>
            <a:off x="7458075" y="2657475"/>
            <a:ext cx="184150" cy="1222375"/>
          </a:xfrm>
          <a:prstGeom prst="rect">
            <a:avLst/>
          </a:prstGeom>
          <a:solidFill>
            <a:srgbClr val="83191D"/>
          </a:solidFill>
          <a:ln w="6350">
            <a:solidFill>
              <a:srgbClr val="83191D"/>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Rectangle 19"/>
          <p:cNvSpPr/>
          <p:nvPr/>
        </p:nvSpPr>
        <p:spPr bwMode="auto">
          <a:xfrm>
            <a:off x="7464425" y="2646363"/>
            <a:ext cx="184150" cy="887412"/>
          </a:xfrm>
          <a:prstGeom prst="rect">
            <a:avLst/>
          </a:prstGeom>
          <a:blipFill>
            <a:blip r:embed="rId3" cstate="print"/>
            <a:tile tx="0" ty="0" sx="100000" sy="100000" flip="none" algn="tl"/>
          </a:blip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 name="Rectangle 20"/>
          <p:cNvSpPr/>
          <p:nvPr/>
        </p:nvSpPr>
        <p:spPr bwMode="auto">
          <a:xfrm>
            <a:off x="8074025" y="2655888"/>
            <a:ext cx="182563" cy="1222375"/>
          </a:xfrm>
          <a:prstGeom prst="rect">
            <a:avLst/>
          </a:prstGeom>
          <a:solidFill>
            <a:srgbClr val="83191D"/>
          </a:solidFill>
          <a:ln w="6350">
            <a:solidFill>
              <a:srgbClr val="83191D"/>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2" name="Rectangle 21"/>
          <p:cNvSpPr/>
          <p:nvPr/>
        </p:nvSpPr>
        <p:spPr bwMode="auto">
          <a:xfrm>
            <a:off x="8080375" y="2644775"/>
            <a:ext cx="182563" cy="887413"/>
          </a:xfrm>
          <a:prstGeom prst="rect">
            <a:avLst/>
          </a:prstGeom>
          <a:blipFill>
            <a:blip r:embed="rId3" cstate="print"/>
            <a:tile tx="0" ty="0" sx="100000" sy="100000" flip="none" algn="tl"/>
          </a:blip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 name="Rectangle 22"/>
          <p:cNvSpPr/>
          <p:nvPr/>
        </p:nvSpPr>
        <p:spPr bwMode="auto">
          <a:xfrm>
            <a:off x="7769225" y="3784600"/>
            <a:ext cx="842963" cy="581025"/>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100" dirty="0">
                <a:solidFill>
                  <a:srgbClr val="003067"/>
                </a:solidFill>
              </a:rPr>
              <a:t>minor</a:t>
            </a:r>
          </a:p>
          <a:p>
            <a:pPr algn="ctr" fontAlgn="auto">
              <a:spcBef>
                <a:spcPts val="0"/>
              </a:spcBef>
              <a:spcAft>
                <a:spcPts val="0"/>
              </a:spcAft>
              <a:defRPr/>
            </a:pPr>
            <a:r>
              <a:rPr lang="en-US" sz="1100" dirty="0">
                <a:solidFill>
                  <a:srgbClr val="003067"/>
                </a:solidFill>
              </a:rPr>
              <a:t>2021</a:t>
            </a:r>
          </a:p>
        </p:txBody>
      </p:sp>
      <p:cxnSp>
        <p:nvCxnSpPr>
          <p:cNvPr id="24" name="Straight Connector 23"/>
          <p:cNvCxnSpPr/>
          <p:nvPr/>
        </p:nvCxnSpPr>
        <p:spPr>
          <a:xfrm flipH="1">
            <a:off x="4953000" y="2589213"/>
            <a:ext cx="0" cy="1220787"/>
          </a:xfrm>
          <a:prstGeom prst="line">
            <a:avLst/>
          </a:prstGeom>
          <a:ln w="25400">
            <a:solidFill>
              <a:srgbClr val="003067"/>
            </a:solidFill>
          </a:ln>
        </p:spPr>
        <p:style>
          <a:lnRef idx="1">
            <a:schemeClr val="accent1"/>
          </a:lnRef>
          <a:fillRef idx="0">
            <a:schemeClr val="accent1"/>
          </a:fillRef>
          <a:effectRef idx="0">
            <a:schemeClr val="accent1"/>
          </a:effectRef>
          <a:fontRef idx="minor">
            <a:schemeClr val="tx1"/>
          </a:fontRef>
        </p:style>
      </p:cxnSp>
      <p:grpSp>
        <p:nvGrpSpPr>
          <p:cNvPr id="34841" name="Group 59"/>
          <p:cNvGrpSpPr>
            <a:grpSpLocks/>
          </p:cNvGrpSpPr>
          <p:nvPr/>
        </p:nvGrpSpPr>
        <p:grpSpPr bwMode="auto">
          <a:xfrm flipV="1">
            <a:off x="1468438" y="4356100"/>
            <a:ext cx="2857500" cy="276225"/>
            <a:chOff x="1813306" y="5369732"/>
            <a:chExt cx="2834640" cy="275716"/>
          </a:xfrm>
        </p:grpSpPr>
        <p:cxnSp>
          <p:nvCxnSpPr>
            <p:cNvPr id="26" name="Straight Connector 25"/>
            <p:cNvCxnSpPr/>
            <p:nvPr/>
          </p:nvCxnSpPr>
          <p:spPr bwMode="auto">
            <a:xfrm rot="10800000" flipV="1">
              <a:off x="1813306" y="5369732"/>
              <a:ext cx="2834640" cy="0"/>
            </a:xfrm>
            <a:prstGeom prst="line">
              <a:avLst/>
            </a:prstGeom>
            <a:ln w="38100">
              <a:solidFill>
                <a:srgbClr val="83191D"/>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bwMode="auto">
            <a:xfrm rot="5400000" flipH="1" flipV="1">
              <a:off x="4502272" y="5498082"/>
              <a:ext cx="256701" cy="0"/>
            </a:xfrm>
            <a:prstGeom prst="line">
              <a:avLst/>
            </a:prstGeom>
            <a:ln w="38100">
              <a:solidFill>
                <a:srgbClr val="83191D"/>
              </a:solidFill>
              <a:headEnd type="triangle"/>
              <a:tailEnd type="none" w="sm" len="sm"/>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bwMode="auto">
            <a:xfrm rot="5400000" flipH="1" flipV="1">
              <a:off x="1695978" y="5517097"/>
              <a:ext cx="256701" cy="0"/>
            </a:xfrm>
            <a:prstGeom prst="line">
              <a:avLst/>
            </a:prstGeom>
            <a:ln w="38100">
              <a:solidFill>
                <a:srgbClr val="83191D"/>
              </a:solidFill>
              <a:headEnd type="triangle"/>
              <a:tailEnd type="none" w="sm" len="sm"/>
            </a:ln>
          </p:spPr>
          <p:style>
            <a:lnRef idx="1">
              <a:schemeClr val="accent1"/>
            </a:lnRef>
            <a:fillRef idx="0">
              <a:schemeClr val="accent1"/>
            </a:fillRef>
            <a:effectRef idx="0">
              <a:schemeClr val="accent1"/>
            </a:effectRef>
            <a:fontRef idx="minor">
              <a:schemeClr val="tx1"/>
            </a:fontRef>
          </p:style>
        </p:cxnSp>
      </p:grpSp>
      <p:grpSp>
        <p:nvGrpSpPr>
          <p:cNvPr id="29" name="Group 59"/>
          <p:cNvGrpSpPr>
            <a:grpSpLocks/>
          </p:cNvGrpSpPr>
          <p:nvPr/>
        </p:nvGrpSpPr>
        <p:grpSpPr bwMode="auto">
          <a:xfrm flipV="1">
            <a:off x="4795838" y="4364038"/>
            <a:ext cx="3895725" cy="276225"/>
            <a:chOff x="1813306" y="5369732"/>
            <a:chExt cx="2834640" cy="275716"/>
          </a:xfrm>
        </p:grpSpPr>
        <p:cxnSp>
          <p:nvCxnSpPr>
            <p:cNvPr id="30" name="Straight Connector 29"/>
            <p:cNvCxnSpPr/>
            <p:nvPr/>
          </p:nvCxnSpPr>
          <p:spPr bwMode="auto">
            <a:xfrm rot="10800000" flipV="1">
              <a:off x="1813306" y="5369732"/>
              <a:ext cx="2834640" cy="0"/>
            </a:xfrm>
            <a:prstGeom prst="line">
              <a:avLst/>
            </a:prstGeom>
            <a:ln w="38100">
              <a:solidFill>
                <a:srgbClr val="83191D"/>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bwMode="auto">
            <a:xfrm rot="5400000" flipH="1" flipV="1">
              <a:off x="4502268" y="5498082"/>
              <a:ext cx="256701" cy="0"/>
            </a:xfrm>
            <a:prstGeom prst="line">
              <a:avLst/>
            </a:prstGeom>
            <a:ln w="38100">
              <a:solidFill>
                <a:srgbClr val="83191D"/>
              </a:solidFill>
              <a:headEnd type="triangle"/>
              <a:tailEnd type="none" w="sm" len="sm"/>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bwMode="auto">
            <a:xfrm rot="5400000" flipH="1" flipV="1">
              <a:off x="1696506" y="5517097"/>
              <a:ext cx="256701" cy="0"/>
            </a:xfrm>
            <a:prstGeom prst="line">
              <a:avLst/>
            </a:prstGeom>
            <a:ln w="38100">
              <a:solidFill>
                <a:srgbClr val="83191D"/>
              </a:solidFill>
              <a:headEnd type="triangle"/>
              <a:tailEnd type="none" w="sm" len="sm"/>
            </a:ln>
          </p:spPr>
          <p:style>
            <a:lnRef idx="1">
              <a:schemeClr val="accent1"/>
            </a:lnRef>
            <a:fillRef idx="0">
              <a:schemeClr val="accent1"/>
            </a:fillRef>
            <a:effectRef idx="0">
              <a:schemeClr val="accent1"/>
            </a:effectRef>
            <a:fontRef idx="minor">
              <a:schemeClr val="tx1"/>
            </a:fontRef>
          </p:style>
        </p:cxnSp>
      </p:grpSp>
      <p:sp>
        <p:nvSpPr>
          <p:cNvPr id="33" name="Rectangle 32"/>
          <p:cNvSpPr/>
          <p:nvPr/>
        </p:nvSpPr>
        <p:spPr bwMode="auto">
          <a:xfrm>
            <a:off x="1550988" y="4570413"/>
            <a:ext cx="2743200" cy="533400"/>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100" dirty="0">
                <a:solidFill>
                  <a:srgbClr val="003067"/>
                </a:solidFill>
              </a:rPr>
              <a:t>Domain Rotation</a:t>
            </a:r>
          </a:p>
        </p:txBody>
      </p:sp>
      <p:sp>
        <p:nvSpPr>
          <p:cNvPr id="34" name="Rectangle 33"/>
          <p:cNvSpPr/>
          <p:nvPr/>
        </p:nvSpPr>
        <p:spPr bwMode="auto">
          <a:xfrm>
            <a:off x="5181600" y="4640263"/>
            <a:ext cx="2932113" cy="393700"/>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100" dirty="0">
                <a:solidFill>
                  <a:srgbClr val="003067"/>
                </a:solidFill>
              </a:rPr>
              <a:t>Domain Rotation</a:t>
            </a:r>
          </a:p>
        </p:txBody>
      </p:sp>
      <p:cxnSp>
        <p:nvCxnSpPr>
          <p:cNvPr id="35" name="Straight Connector 34"/>
          <p:cNvCxnSpPr/>
          <p:nvPr/>
        </p:nvCxnSpPr>
        <p:spPr bwMode="auto">
          <a:xfrm rot="10800000" flipH="1" flipV="1">
            <a:off x="5718175" y="3127375"/>
            <a:ext cx="257175" cy="0"/>
          </a:xfrm>
          <a:prstGeom prst="line">
            <a:avLst/>
          </a:prstGeom>
          <a:ln w="38100">
            <a:solidFill>
              <a:srgbClr val="003067"/>
            </a:solidFill>
            <a:headEnd type="triangle"/>
            <a:tailEnd type="none" w="sm" len="sm"/>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bwMode="auto">
          <a:xfrm rot="10800000" flipH="1" flipV="1">
            <a:off x="5716588" y="3709988"/>
            <a:ext cx="257175" cy="0"/>
          </a:xfrm>
          <a:prstGeom prst="line">
            <a:avLst/>
          </a:prstGeom>
          <a:ln w="38100">
            <a:solidFill>
              <a:srgbClr val="003067"/>
            </a:solidFill>
            <a:headEnd type="triangle"/>
            <a:tailEnd type="none" w="sm" len="sm"/>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bwMode="auto">
          <a:xfrm>
            <a:off x="4810125" y="2597150"/>
            <a:ext cx="142875" cy="1223963"/>
          </a:xfrm>
          <a:prstGeom prst="rect">
            <a:avLst/>
          </a:prstGeom>
          <a:noFill/>
          <a:ln w="25400">
            <a:solidFill>
              <a:srgbClr val="003067"/>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8" name="Rectangle 37"/>
          <p:cNvSpPr/>
          <p:nvPr/>
        </p:nvSpPr>
        <p:spPr>
          <a:xfrm>
            <a:off x="4951413" y="2590800"/>
            <a:ext cx="763587" cy="1228725"/>
          </a:xfrm>
          <a:prstGeom prst="rect">
            <a:avLst/>
          </a:prstGeom>
          <a:noFill/>
          <a:ln>
            <a:solidFill>
              <a:srgbClr val="003067"/>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9" name="Rounded Rectangular Callout 38"/>
          <p:cNvSpPr/>
          <p:nvPr/>
        </p:nvSpPr>
        <p:spPr>
          <a:xfrm>
            <a:off x="4648200" y="5029200"/>
            <a:ext cx="2286000" cy="685800"/>
          </a:xfrm>
          <a:prstGeom prst="wedgeRoundRectCallout">
            <a:avLst>
              <a:gd name="adj1" fmla="val -21264"/>
              <a:gd name="adj2" fmla="val -345075"/>
              <a:gd name="adj3" fmla="val 16667"/>
            </a:avLst>
          </a:prstGeom>
          <a:solidFill>
            <a:schemeClr val="bg1">
              <a:lumMod val="85000"/>
            </a:schemeClr>
          </a:solidFill>
          <a:ln>
            <a:solidFill>
              <a:srgbClr val="00306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rgbClr val="003067"/>
                </a:solidFill>
              </a:rPr>
              <a:t>Scientific Literacy as a major domain - new items</a:t>
            </a:r>
          </a:p>
        </p:txBody>
      </p:sp>
      <p:sp>
        <p:nvSpPr>
          <p:cNvPr id="40" name="Rounded Rectangular Callout 39"/>
          <p:cNvSpPr/>
          <p:nvPr/>
        </p:nvSpPr>
        <p:spPr>
          <a:xfrm>
            <a:off x="7010400" y="4876800"/>
            <a:ext cx="1447800" cy="1219200"/>
          </a:xfrm>
          <a:prstGeom prst="wedgeRoundRectCallout">
            <a:avLst>
              <a:gd name="adj1" fmla="val 7256"/>
              <a:gd name="adj2" fmla="val -103750"/>
              <a:gd name="adj3" fmla="val 16667"/>
            </a:avLst>
          </a:prstGeom>
          <a:solidFill>
            <a:schemeClr val="bg1">
              <a:lumMod val="85000"/>
            </a:schemeClr>
          </a:solidFill>
          <a:ln>
            <a:solidFill>
              <a:srgbClr val="00306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rgbClr val="003067"/>
                </a:solidFill>
              </a:rPr>
              <a:t>Scientific Literacy as a minor domain – new trend line from a construct point of view</a:t>
            </a:r>
          </a:p>
        </p:txBody>
      </p:sp>
      <p:sp>
        <p:nvSpPr>
          <p:cNvPr id="41" name="Rectangle 40"/>
          <p:cNvSpPr/>
          <p:nvPr/>
        </p:nvSpPr>
        <p:spPr>
          <a:xfrm>
            <a:off x="0" y="304800"/>
            <a:ext cx="9144000" cy="1384300"/>
          </a:xfrm>
          <a:prstGeom prst="rect">
            <a:avLst/>
          </a:prstGeom>
        </p:spPr>
        <p:txBody>
          <a:bodyPr>
            <a:spAutoFit/>
          </a:bodyPr>
          <a:lstStyle/>
          <a:p>
            <a:pPr algn="ctr">
              <a:defRPr/>
            </a:pPr>
            <a:r>
              <a:rPr lang="en-US" sz="2800" b="1" dirty="0">
                <a:solidFill>
                  <a:srgbClr val="AD481F"/>
                </a:solidFill>
                <a:effectLst>
                  <a:outerShdw blurRad="38100" dist="38100" dir="2700000" algn="tl">
                    <a:srgbClr val="000000">
                      <a:alpha val="43137"/>
                    </a:srgbClr>
                  </a:outerShdw>
                </a:effectLst>
                <a:latin typeface="Comic Sans MS" pitchFamily="66" charset="0"/>
                <a:ea typeface="+mj-ea"/>
                <a:cs typeface="+mj-cs"/>
              </a:rPr>
              <a:t>Maintaining and Improving Measurement of Trends</a:t>
            </a:r>
            <a:br>
              <a:rPr lang="en-US" sz="2800" b="1" dirty="0">
                <a:solidFill>
                  <a:srgbClr val="AD481F"/>
                </a:solidFill>
                <a:effectLst>
                  <a:outerShdw blurRad="38100" dist="38100" dir="2700000" algn="tl">
                    <a:srgbClr val="000000">
                      <a:alpha val="43137"/>
                    </a:srgbClr>
                  </a:outerShdw>
                </a:effectLst>
                <a:latin typeface="Comic Sans MS" pitchFamily="66" charset="0"/>
                <a:ea typeface="+mj-ea"/>
                <a:cs typeface="+mj-cs"/>
              </a:rPr>
            </a:br>
            <a:endParaRPr lang="en-US" sz="2800" b="1" dirty="0">
              <a:solidFill>
                <a:srgbClr val="AD481F"/>
              </a:solidFill>
              <a:effectLst>
                <a:outerShdw blurRad="38100" dist="38100" dir="2700000" algn="tl">
                  <a:srgbClr val="000000">
                    <a:alpha val="43137"/>
                  </a:srgbClr>
                </a:outerShdw>
              </a:effectLst>
              <a:latin typeface="Comic Sans MS" pitchFamily="66" charset="0"/>
              <a:ea typeface="+mj-ea"/>
              <a:cs typeface="+mj-cs"/>
            </a:endParaRPr>
          </a:p>
          <a:p>
            <a:pPr algn="ctr">
              <a:defRPr/>
            </a:pPr>
            <a:r>
              <a:rPr lang="en-US" sz="2800" b="1" dirty="0">
                <a:solidFill>
                  <a:srgbClr val="AD481F"/>
                </a:solidFill>
                <a:effectLst>
                  <a:outerShdw blurRad="38100" dist="38100" dir="2700000" algn="tl">
                    <a:srgbClr val="000000">
                      <a:alpha val="43137"/>
                    </a:srgbClr>
                  </a:outerShdw>
                </a:effectLst>
                <a:latin typeface="Comic Sans MS" pitchFamily="66" charset="0"/>
                <a:ea typeface="+mj-ea"/>
                <a:cs typeface="+mj-cs"/>
              </a:rPr>
              <a:t>Impact Over Cycles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linds(horizontal)">
                                      <p:cBhvr>
                                        <p:cTn id="7" dur="500"/>
                                        <p:tgtEl>
                                          <p:spTgt spid="1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linds(horizontal)">
                                      <p:cBhvr>
                                        <p:cTn id="10" dur="500"/>
                                        <p:tgtEl>
                                          <p:spTgt spid="10"/>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dissolve">
                                      <p:cBhvr>
                                        <p:cTn id="16" dur="500"/>
                                        <p:tgtEl>
                                          <p:spTgt spid="34"/>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blinds(horizontal)">
                                      <p:cBhvr>
                                        <p:cTn id="19" dur="500"/>
                                        <p:tgtEl>
                                          <p:spTgt spid="12"/>
                                        </p:tgtEl>
                                      </p:cBhvr>
                                    </p:animEffect>
                                  </p:childTnLst>
                                </p:cTn>
                              </p:par>
                              <p:par>
                                <p:cTn id="20" presetID="3" presetClass="entr" presetSubtype="1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blinds(horizontal)">
                                      <p:cBhvr>
                                        <p:cTn id="22" dur="500"/>
                                        <p:tgtEl>
                                          <p:spTgt spid="29"/>
                                        </p:tgtEl>
                                      </p:cBhvr>
                                    </p:animEffect>
                                  </p:childTnLst>
                                </p:cTn>
                              </p:par>
                              <p:par>
                                <p:cTn id="23" presetID="3" presetClass="entr" presetSubtype="1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blinds(horizontal)">
                                      <p:cBhvr>
                                        <p:cTn id="25" dur="500"/>
                                        <p:tgtEl>
                                          <p:spTgt spid="24"/>
                                        </p:tgtEl>
                                      </p:cBhvr>
                                    </p:animEffect>
                                  </p:childTnLst>
                                </p:cTn>
                              </p:par>
                              <p:par>
                                <p:cTn id="26" presetID="3" presetClass="entr" presetSubtype="10"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blinds(horizontal)">
                                      <p:cBhvr>
                                        <p:cTn id="28" dur="500"/>
                                        <p:tgtEl>
                                          <p:spTgt spid="11"/>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blinds(horizontal)">
                                      <p:cBhvr>
                                        <p:cTn id="31" dur="500"/>
                                        <p:tgtEl>
                                          <p:spTgt spid="37"/>
                                        </p:tgtEl>
                                      </p:cBhvr>
                                    </p:animEffect>
                                  </p:childTnLst>
                                </p:cTn>
                              </p:par>
                              <p:par>
                                <p:cTn id="32" presetID="3" presetClass="exit" presetSubtype="10" fill="hold" grpId="1" nodeType="withEffect">
                                  <p:stCondLst>
                                    <p:cond delay="0"/>
                                  </p:stCondLst>
                                  <p:childTnLst>
                                    <p:animEffect transition="out" filter="blinds(horizontal)">
                                      <p:cBhvr>
                                        <p:cTn id="33" dur="500"/>
                                        <p:tgtEl>
                                          <p:spTgt spid="37"/>
                                        </p:tgtEl>
                                      </p:cBhvr>
                                    </p:animEffect>
                                    <p:set>
                                      <p:cBhvr>
                                        <p:cTn id="34" dur="1" fill="hold">
                                          <p:stCondLst>
                                            <p:cond delay="499"/>
                                          </p:stCondLst>
                                        </p:cTn>
                                        <p:tgtEl>
                                          <p:spTgt spid="37"/>
                                        </p:tgtEl>
                                        <p:attrNameLst>
                                          <p:attrName>style.visibility</p:attrName>
                                        </p:attrNameLst>
                                      </p:cBhvr>
                                      <p:to>
                                        <p:strVal val="hidden"/>
                                      </p:to>
                                    </p:set>
                                  </p:childTnLst>
                                </p:cTn>
                              </p:par>
                              <p:par>
                                <p:cTn id="35" presetID="3" presetClass="entr" presetSubtype="10" fill="hold" grpId="0" nodeType="with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blinds(horizontal)">
                                      <p:cBhvr>
                                        <p:cTn id="37" dur="500"/>
                                        <p:tgtEl>
                                          <p:spTgt spid="39"/>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blinds(horizontal)">
                                      <p:cBhvr>
                                        <p:cTn id="40" dur="500"/>
                                        <p:tgtEl>
                                          <p:spTgt spid="38"/>
                                        </p:tgtEl>
                                      </p:cBhvr>
                                    </p:animEffect>
                                  </p:childTnLst>
                                </p:cTn>
                              </p:par>
                              <p:par>
                                <p:cTn id="41" presetID="3" presetClass="entr" presetSubtype="10" fill="hold" grpId="2"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blinds(horizontal)">
                                      <p:cBhvr>
                                        <p:cTn id="43" dur="500"/>
                                        <p:tgtEl>
                                          <p:spTgt spid="37"/>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xit" presetSubtype="10" fill="hold" grpId="1" nodeType="clickEffect">
                                  <p:stCondLst>
                                    <p:cond delay="0"/>
                                  </p:stCondLst>
                                  <p:childTnLst>
                                    <p:animEffect transition="out" filter="blinds(horizontal)">
                                      <p:cBhvr>
                                        <p:cTn id="47" dur="500"/>
                                        <p:tgtEl>
                                          <p:spTgt spid="39"/>
                                        </p:tgtEl>
                                      </p:cBhvr>
                                    </p:animEffect>
                                    <p:set>
                                      <p:cBhvr>
                                        <p:cTn id="48" dur="1" fill="hold">
                                          <p:stCondLst>
                                            <p:cond delay="499"/>
                                          </p:stCondLst>
                                        </p:cTn>
                                        <p:tgtEl>
                                          <p:spTgt spid="39"/>
                                        </p:tgtEl>
                                        <p:attrNameLst>
                                          <p:attrName>style.visibility</p:attrName>
                                        </p:attrNameLst>
                                      </p:cBhvr>
                                      <p:to>
                                        <p:strVal val="hidden"/>
                                      </p:to>
                                    </p:set>
                                  </p:childTnLst>
                                </p:cTn>
                              </p:par>
                              <p:par>
                                <p:cTn id="49" presetID="3" presetClass="exit" presetSubtype="10" fill="hold" grpId="1" nodeType="withEffect">
                                  <p:stCondLst>
                                    <p:cond delay="0"/>
                                  </p:stCondLst>
                                  <p:childTnLst>
                                    <p:animEffect transition="out" filter="blinds(horizontal)">
                                      <p:cBhvr>
                                        <p:cTn id="50" dur="500"/>
                                        <p:tgtEl>
                                          <p:spTgt spid="38"/>
                                        </p:tgtEl>
                                      </p:cBhvr>
                                    </p:animEffect>
                                    <p:set>
                                      <p:cBhvr>
                                        <p:cTn id="51" dur="1" fill="hold">
                                          <p:stCondLst>
                                            <p:cond delay="499"/>
                                          </p:stCondLst>
                                        </p:cTn>
                                        <p:tgtEl>
                                          <p:spTgt spid="38"/>
                                        </p:tgtEl>
                                        <p:attrNameLst>
                                          <p:attrName>style.visibility</p:attrName>
                                        </p:attrNameLst>
                                      </p:cBhvr>
                                      <p:to>
                                        <p:strVal val="hidden"/>
                                      </p:to>
                                    </p:set>
                                  </p:childTnLst>
                                </p:cTn>
                              </p:par>
                            </p:childTnLst>
                          </p:cTn>
                        </p:par>
                        <p:par>
                          <p:cTn id="52" fill="hold">
                            <p:stCondLst>
                              <p:cond delay="500"/>
                            </p:stCondLst>
                            <p:childTnLst>
                              <p:par>
                                <p:cTn id="53" presetID="3" presetClass="entr" presetSubtype="10"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blinds(horizontal)">
                                      <p:cBhvr>
                                        <p:cTn id="55" dur="500"/>
                                        <p:tgtEl>
                                          <p:spTgt spid="13"/>
                                        </p:tgtEl>
                                      </p:cBhvr>
                                    </p:animEffect>
                                  </p:childTnLst>
                                </p:cTn>
                              </p:par>
                              <p:par>
                                <p:cTn id="56" presetID="3" presetClass="entr" presetSubtype="10" fill="hold" nodeType="with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blinds(horizontal)">
                                      <p:cBhvr>
                                        <p:cTn id="58" dur="500"/>
                                        <p:tgtEl>
                                          <p:spTgt spid="35"/>
                                        </p:tgtEl>
                                      </p:cBhvr>
                                    </p:animEffect>
                                  </p:childTnLst>
                                </p:cTn>
                              </p:par>
                            </p:childTnLst>
                          </p:cTn>
                        </p:par>
                        <p:par>
                          <p:cTn id="59" fill="hold">
                            <p:stCondLst>
                              <p:cond delay="1000"/>
                            </p:stCondLst>
                            <p:childTnLst>
                              <p:par>
                                <p:cTn id="60" presetID="3" presetClass="entr" presetSubtype="10" fill="hold" grpId="0" nodeType="afterEffect">
                                  <p:stCondLst>
                                    <p:cond delay="1000"/>
                                  </p:stCondLst>
                                  <p:childTnLst>
                                    <p:set>
                                      <p:cBhvr>
                                        <p:cTn id="61" dur="1" fill="hold">
                                          <p:stCondLst>
                                            <p:cond delay="0"/>
                                          </p:stCondLst>
                                        </p:cTn>
                                        <p:tgtEl>
                                          <p:spTgt spid="14"/>
                                        </p:tgtEl>
                                        <p:attrNameLst>
                                          <p:attrName>style.visibility</p:attrName>
                                        </p:attrNameLst>
                                      </p:cBhvr>
                                      <p:to>
                                        <p:strVal val="visible"/>
                                      </p:to>
                                    </p:set>
                                    <p:animEffect transition="in" filter="blinds(horizontal)">
                                      <p:cBhvr>
                                        <p:cTn id="62" dur="500"/>
                                        <p:tgtEl>
                                          <p:spTgt spid="14"/>
                                        </p:tgtEl>
                                      </p:cBhvr>
                                    </p:animEffect>
                                  </p:childTnLst>
                                </p:cTn>
                              </p:par>
                              <p:par>
                                <p:cTn id="63" presetID="3" presetClass="entr" presetSubtype="10" fill="hold"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blinds(horizontal)">
                                      <p:cBhvr>
                                        <p:cTn id="65" dur="500"/>
                                        <p:tgtEl>
                                          <p:spTgt spid="36"/>
                                        </p:tgtEl>
                                      </p:cBhvr>
                                    </p:animEffect>
                                  </p:childTnLst>
                                </p:cTn>
                              </p:par>
                              <p:par>
                                <p:cTn id="66" presetID="3" presetClass="entr" presetSubtype="10" fill="hold" grpId="0" nodeType="with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blinds(horizontal)">
                                      <p:cBhvr>
                                        <p:cTn id="68" dur="500"/>
                                        <p:tgtEl>
                                          <p:spTgt spid="20"/>
                                        </p:tgtEl>
                                      </p:cBhvr>
                                    </p:animEffect>
                                  </p:childTnLst>
                                </p:cTn>
                              </p:par>
                              <p:par>
                                <p:cTn id="69" presetID="3" presetClass="entr" presetSubtype="10" fill="hold" grpId="0" nodeType="with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blinds(horizontal)">
                                      <p:cBhvr>
                                        <p:cTn id="71" dur="500"/>
                                        <p:tgtEl>
                                          <p:spTgt spid="22"/>
                                        </p:tgtEl>
                                      </p:cBhvr>
                                    </p:animEffect>
                                  </p:childTnLst>
                                </p:cTn>
                              </p:par>
                              <p:par>
                                <p:cTn id="72" presetID="3" presetClass="entr" presetSubtype="10" fill="hold" grpId="0" nodeType="with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blinds(horizontal)">
                                      <p:cBhvr>
                                        <p:cTn id="74" dur="500"/>
                                        <p:tgtEl>
                                          <p:spTgt spid="21"/>
                                        </p:tgtEl>
                                      </p:cBhvr>
                                    </p:animEffect>
                                  </p:childTnLst>
                                </p:cTn>
                              </p:par>
                              <p:par>
                                <p:cTn id="75" presetID="3" presetClass="entr" presetSubtype="10" fill="hold" grpId="0" nodeType="withEffect">
                                  <p:stCondLst>
                                    <p:cond delay="0"/>
                                  </p:stCondLst>
                                  <p:childTnLst>
                                    <p:set>
                                      <p:cBhvr>
                                        <p:cTn id="76" dur="1" fill="hold">
                                          <p:stCondLst>
                                            <p:cond delay="0"/>
                                          </p:stCondLst>
                                        </p:cTn>
                                        <p:tgtEl>
                                          <p:spTgt spid="19"/>
                                        </p:tgtEl>
                                        <p:attrNameLst>
                                          <p:attrName>style.visibility</p:attrName>
                                        </p:attrNameLst>
                                      </p:cBhvr>
                                      <p:to>
                                        <p:strVal val="visible"/>
                                      </p:to>
                                    </p:set>
                                    <p:animEffect transition="in" filter="blinds(horizontal)">
                                      <p:cBhvr>
                                        <p:cTn id="77" dur="500"/>
                                        <p:tgtEl>
                                          <p:spTgt spid="19"/>
                                        </p:tgtEl>
                                      </p:cBhvr>
                                    </p:animEffect>
                                  </p:childTnLst>
                                </p:cTn>
                              </p:par>
                              <p:par>
                                <p:cTn id="78" presetID="3" presetClass="entr" presetSubtype="10" fill="hold" grpId="0" nodeType="withEffect">
                                  <p:stCondLst>
                                    <p:cond delay="0"/>
                                  </p:stCondLst>
                                  <p:childTnLst>
                                    <p:set>
                                      <p:cBhvr>
                                        <p:cTn id="79" dur="1" fill="hold">
                                          <p:stCondLst>
                                            <p:cond delay="0"/>
                                          </p:stCondLst>
                                        </p:cTn>
                                        <p:tgtEl>
                                          <p:spTgt spid="9"/>
                                        </p:tgtEl>
                                        <p:attrNameLst>
                                          <p:attrName>style.visibility</p:attrName>
                                        </p:attrNameLst>
                                      </p:cBhvr>
                                      <p:to>
                                        <p:strVal val="visible"/>
                                      </p:to>
                                    </p:set>
                                    <p:animEffect transition="in" filter="blinds(horizontal)">
                                      <p:cBhvr>
                                        <p:cTn id="80" dur="500"/>
                                        <p:tgtEl>
                                          <p:spTgt spid="9"/>
                                        </p:tgtEl>
                                      </p:cBhvr>
                                    </p:animEffect>
                                  </p:childTnLst>
                                </p:cTn>
                              </p:par>
                              <p:par>
                                <p:cTn id="81" presetID="3" presetClass="entr" presetSubtype="10" fill="hold" grpId="0" nodeType="with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blinds(horizontal)">
                                      <p:cBhvr>
                                        <p:cTn id="83" dur="500"/>
                                        <p:tgtEl>
                                          <p:spTgt spid="23"/>
                                        </p:tgtEl>
                                      </p:cBhvr>
                                    </p:animEffect>
                                  </p:childTnLst>
                                </p:cTn>
                              </p:par>
                              <p:par>
                                <p:cTn id="84" presetID="3" presetClass="entr" presetSubtype="10" fill="hold" grpId="0" nodeType="withEffect">
                                  <p:stCondLst>
                                    <p:cond delay="0"/>
                                  </p:stCondLst>
                                  <p:childTnLst>
                                    <p:set>
                                      <p:cBhvr>
                                        <p:cTn id="85" dur="1" fill="hold">
                                          <p:stCondLst>
                                            <p:cond delay="0"/>
                                          </p:stCondLst>
                                        </p:cTn>
                                        <p:tgtEl>
                                          <p:spTgt spid="40"/>
                                        </p:tgtEl>
                                        <p:attrNameLst>
                                          <p:attrName>style.visibility</p:attrName>
                                        </p:attrNameLst>
                                      </p:cBhvr>
                                      <p:to>
                                        <p:strVal val="visible"/>
                                      </p:to>
                                    </p:set>
                                    <p:animEffect transition="in" filter="blinds(horizontal)">
                                      <p:cBhvr>
                                        <p:cTn id="86"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2" grpId="0" animBg="1"/>
      <p:bldP spid="13" grpId="0"/>
      <p:bldP spid="14" grpId="0"/>
      <p:bldP spid="19" grpId="0" animBg="1"/>
      <p:bldP spid="20" grpId="0" animBg="1"/>
      <p:bldP spid="21" grpId="0" animBg="1"/>
      <p:bldP spid="22" grpId="0" animBg="1"/>
      <p:bldP spid="23" grpId="0"/>
      <p:bldP spid="34" grpId="0"/>
      <p:bldP spid="37" grpId="0" animBg="1"/>
      <p:bldP spid="37" grpId="1" animBg="1"/>
      <p:bldP spid="37" grpId="2" animBg="1"/>
      <p:bldP spid="38" grpId="0" animBg="1"/>
      <p:bldP spid="38" grpId="1" animBg="1"/>
      <p:bldP spid="39" grpId="0" animBg="1"/>
      <p:bldP spid="39" grpId="1" animBg="1"/>
      <p:bldP spid="4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1"/>
          <p:cNvSpPr txBox="1">
            <a:spLocks noChangeArrowheads="1"/>
          </p:cNvSpPr>
          <p:nvPr/>
        </p:nvSpPr>
        <p:spPr bwMode="auto">
          <a:xfrm>
            <a:off x="838200" y="914400"/>
            <a:ext cx="8077200" cy="6032500"/>
          </a:xfrm>
          <a:prstGeom prst="rect">
            <a:avLst/>
          </a:prstGeom>
          <a:noFill/>
          <a:ln w="9525">
            <a:noFill/>
            <a:miter lim="800000"/>
            <a:headEnd/>
            <a:tailEnd/>
          </a:ln>
        </p:spPr>
        <p:txBody>
          <a:bodyPr>
            <a:spAutoFit/>
          </a:bodyPr>
          <a:lstStyle/>
          <a:p>
            <a:pPr marL="285750" indent="-285750">
              <a:lnSpc>
                <a:spcPct val="150000"/>
              </a:lnSpc>
              <a:buClr>
                <a:srgbClr val="C00000"/>
              </a:buClr>
              <a:buFont typeface="Arial" pitchFamily="34" charset="0"/>
              <a:buChar char="•"/>
            </a:pPr>
            <a:r>
              <a:rPr lang="en-US" sz="2800">
                <a:latin typeface="Comic Sans MS" pitchFamily="66" charset="0"/>
              </a:rPr>
              <a:t>Introduction of new item types</a:t>
            </a:r>
          </a:p>
          <a:p>
            <a:pPr marL="285750" indent="-285750">
              <a:lnSpc>
                <a:spcPct val="150000"/>
              </a:lnSpc>
              <a:buClr>
                <a:srgbClr val="C00000"/>
              </a:buClr>
              <a:buFont typeface="Arial" pitchFamily="34" charset="0"/>
              <a:buChar char="•"/>
            </a:pPr>
            <a:r>
              <a:rPr lang="en-US" sz="2800">
                <a:latin typeface="Comic Sans MS" pitchFamily="66" charset="0"/>
              </a:rPr>
              <a:t>Use of fully automated scoring</a:t>
            </a:r>
          </a:p>
          <a:p>
            <a:pPr marL="285750" indent="-285750">
              <a:lnSpc>
                <a:spcPct val="150000"/>
              </a:lnSpc>
              <a:buClr>
                <a:srgbClr val="C00000"/>
              </a:buClr>
              <a:buFont typeface="Arial" pitchFamily="34" charset="0"/>
              <a:buChar char="•"/>
            </a:pPr>
            <a:r>
              <a:rPr lang="en-US" sz="2800">
                <a:latin typeface="Comic Sans MS" pitchFamily="66" charset="0"/>
              </a:rPr>
              <a:t>More flexible use of languages</a:t>
            </a:r>
          </a:p>
          <a:p>
            <a:pPr marL="285750" indent="-285750">
              <a:lnSpc>
                <a:spcPct val="150000"/>
              </a:lnSpc>
              <a:buClr>
                <a:srgbClr val="C00000"/>
              </a:buClr>
              <a:buFont typeface="Arial" pitchFamily="34" charset="0"/>
              <a:buChar char="•"/>
            </a:pPr>
            <a:r>
              <a:rPr lang="en-US" sz="2800">
                <a:latin typeface="Comic Sans MS" pitchFamily="66" charset="0"/>
              </a:rPr>
              <a:t>Development of research around process 	information contained in log files</a:t>
            </a:r>
          </a:p>
          <a:p>
            <a:pPr marL="285750" indent="-285750">
              <a:lnSpc>
                <a:spcPct val="150000"/>
              </a:lnSpc>
              <a:buClr>
                <a:srgbClr val="C00000"/>
              </a:buClr>
              <a:buFont typeface="Arial" pitchFamily="34" charset="0"/>
              <a:buChar char="•"/>
            </a:pPr>
            <a:r>
              <a:rPr lang="en-US" sz="2800">
                <a:latin typeface="Comic Sans MS" pitchFamily="66" charset="0"/>
              </a:rPr>
              <a:t>Introduction of more complex psychometric 	models</a:t>
            </a:r>
          </a:p>
          <a:p>
            <a:pPr marL="285750" indent="-285750">
              <a:lnSpc>
                <a:spcPct val="150000"/>
              </a:lnSpc>
              <a:buClr>
                <a:srgbClr val="C00000"/>
              </a:buClr>
              <a:buFont typeface="Arial" pitchFamily="34" charset="0"/>
              <a:buChar char="•"/>
            </a:pPr>
            <a:r>
              <a:rPr lang="en-US" sz="2800">
                <a:latin typeface="Comic Sans MS" pitchFamily="66" charset="0"/>
              </a:rPr>
              <a:t>Development of derivative products </a:t>
            </a:r>
          </a:p>
          <a:p>
            <a:pPr marL="285750" indent="-285750"/>
            <a:endParaRPr lang="en-US" sz="3200"/>
          </a:p>
          <a:p>
            <a:pPr marL="285750" indent="-285750">
              <a:buFont typeface="Arial" pitchFamily="34" charset="0"/>
              <a:buChar char="•"/>
            </a:pPr>
            <a:endParaRPr lang="en-US"/>
          </a:p>
        </p:txBody>
      </p:sp>
      <p:sp>
        <p:nvSpPr>
          <p:cNvPr id="3" name="Rectangle 2"/>
          <p:cNvSpPr/>
          <p:nvPr/>
        </p:nvSpPr>
        <p:spPr>
          <a:xfrm>
            <a:off x="2362200" y="76200"/>
            <a:ext cx="4408488" cy="646113"/>
          </a:xfrm>
          <a:prstGeom prst="rect">
            <a:avLst/>
          </a:prstGeom>
        </p:spPr>
        <p:txBody>
          <a:bodyPr wrap="none">
            <a:spAutoFit/>
          </a:bodyPr>
          <a:lstStyle/>
          <a:p>
            <a:pPr>
              <a:defRPr/>
            </a:pPr>
            <a:r>
              <a:rPr lang="en-US" sz="3600" dirty="0">
                <a:solidFill>
                  <a:srgbClr val="C00000"/>
                </a:solidFill>
                <a:effectLst>
                  <a:outerShdw blurRad="38100" dist="38100" dir="2700000" algn="tl">
                    <a:srgbClr val="000000">
                      <a:alpha val="43137"/>
                    </a:srgbClr>
                  </a:outerShdw>
                </a:effectLst>
                <a:latin typeface="Comic Sans MS" pitchFamily="66" charset="0"/>
              </a:rPr>
              <a:t>Future Innovations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838200"/>
            <a:ext cx="7467600" cy="4389438"/>
          </a:xfrm>
          <a:prstGeom prst="rect">
            <a:avLst/>
          </a:prstGeom>
        </p:spPr>
        <p:txBody>
          <a:bodyPr>
            <a:spAutoFit/>
          </a:bodyPr>
          <a:lstStyle/>
          <a:p>
            <a:pPr marL="342900" indent="-342900" eaLnBrk="0" hangingPunct="0">
              <a:spcBef>
                <a:spcPct val="20000"/>
              </a:spcBef>
              <a:spcAft>
                <a:spcPts val="600"/>
              </a:spcAft>
              <a:buClr>
                <a:srgbClr val="C00000"/>
              </a:buClr>
              <a:buFont typeface="Arial" pitchFamily="34" charset="0"/>
              <a:buChar char="•"/>
              <a:defRPr/>
            </a:pPr>
            <a:r>
              <a:rPr lang="en-US" sz="2400" dirty="0">
                <a:solidFill>
                  <a:schemeClr val="tx2">
                    <a:lumMod val="75000"/>
                  </a:schemeClr>
                </a:solidFill>
                <a:latin typeface="Comic Sans MS" pitchFamily="66" charset="0"/>
                <a:cs typeface="+mn-cs"/>
              </a:rPr>
              <a:t>Large scale international assessments continue to grow in importance </a:t>
            </a:r>
          </a:p>
          <a:p>
            <a:pPr marL="342900" indent="-342900" eaLnBrk="0" hangingPunct="0">
              <a:spcBef>
                <a:spcPct val="20000"/>
              </a:spcBef>
              <a:spcAft>
                <a:spcPts val="600"/>
              </a:spcAft>
              <a:buClr>
                <a:srgbClr val="C00000"/>
              </a:buClr>
              <a:buFont typeface="Arial" pitchFamily="34" charset="0"/>
              <a:buChar char="•"/>
              <a:defRPr/>
            </a:pPr>
            <a:r>
              <a:rPr lang="en-US" sz="2400" dirty="0">
                <a:solidFill>
                  <a:schemeClr val="tx2">
                    <a:lumMod val="75000"/>
                  </a:schemeClr>
                </a:solidFill>
                <a:latin typeface="Comic Sans MS" pitchFamily="66" charset="0"/>
                <a:cs typeface="+mn-cs"/>
              </a:rPr>
              <a:t>Computer based assessments are now feasible and will become the standard for development and delivery …</a:t>
            </a:r>
          </a:p>
          <a:p>
            <a:pPr marL="800100" lvl="1" indent="-342900" eaLnBrk="0" hangingPunct="0">
              <a:spcBef>
                <a:spcPct val="20000"/>
              </a:spcBef>
              <a:spcAft>
                <a:spcPts val="600"/>
              </a:spcAft>
              <a:buClr>
                <a:srgbClr val="C00000"/>
              </a:buClr>
              <a:buFont typeface="Arial" pitchFamily="34" charset="0"/>
              <a:buChar char="•"/>
              <a:defRPr/>
            </a:pPr>
            <a:r>
              <a:rPr lang="en-US" sz="2400" dirty="0">
                <a:solidFill>
                  <a:schemeClr val="tx2">
                    <a:lumMod val="75000"/>
                  </a:schemeClr>
                </a:solidFill>
                <a:latin typeface="Comic Sans MS" pitchFamily="66" charset="0"/>
                <a:cs typeface="+mn-cs"/>
              </a:rPr>
              <a:t>better reflect the ways in people now access, use and communicate information</a:t>
            </a:r>
          </a:p>
          <a:p>
            <a:pPr marL="800100" lvl="1" indent="-342900" eaLnBrk="0" hangingPunct="0">
              <a:spcBef>
                <a:spcPct val="20000"/>
              </a:spcBef>
              <a:spcAft>
                <a:spcPts val="600"/>
              </a:spcAft>
              <a:buClr>
                <a:srgbClr val="C00000"/>
              </a:buClr>
              <a:buFont typeface="Arial" pitchFamily="34" charset="0"/>
              <a:buChar char="•"/>
              <a:defRPr/>
            </a:pPr>
            <a:r>
              <a:rPr lang="en-US" sz="2400" dirty="0">
                <a:solidFill>
                  <a:schemeClr val="tx2">
                    <a:lumMod val="75000"/>
                  </a:schemeClr>
                </a:solidFill>
                <a:latin typeface="Comic Sans MS" pitchFamily="66" charset="0"/>
                <a:cs typeface="+mn-cs"/>
              </a:rPr>
              <a:t>add efficiency and quality to the data</a:t>
            </a:r>
          </a:p>
          <a:p>
            <a:pPr marL="800100" lvl="1" indent="-342900" eaLnBrk="0" hangingPunct="0">
              <a:spcBef>
                <a:spcPct val="20000"/>
              </a:spcBef>
              <a:spcAft>
                <a:spcPts val="600"/>
              </a:spcAft>
              <a:buClr>
                <a:srgbClr val="C00000"/>
              </a:buClr>
              <a:buFont typeface="Arial" pitchFamily="34" charset="0"/>
              <a:buChar char="•"/>
              <a:defRPr/>
            </a:pPr>
            <a:r>
              <a:rPr lang="en-US" sz="2400" dirty="0">
                <a:solidFill>
                  <a:schemeClr val="tx2">
                    <a:lumMod val="75000"/>
                  </a:schemeClr>
                </a:solidFill>
                <a:latin typeface="Comic Sans MS" pitchFamily="66" charset="0"/>
                <a:cs typeface="+mn-cs"/>
              </a:rPr>
              <a:t>introduce innovation that broadens what can be measured and reported</a:t>
            </a:r>
          </a:p>
        </p:txBody>
      </p:sp>
      <p:sp>
        <p:nvSpPr>
          <p:cNvPr id="3" name="Rectangle 2"/>
          <p:cNvSpPr/>
          <p:nvPr/>
        </p:nvSpPr>
        <p:spPr>
          <a:xfrm>
            <a:off x="0" y="76200"/>
            <a:ext cx="9144000" cy="646113"/>
          </a:xfrm>
          <a:prstGeom prst="rect">
            <a:avLst/>
          </a:prstGeom>
        </p:spPr>
        <p:txBody>
          <a:bodyPr>
            <a:spAutoFit/>
          </a:bodyPr>
          <a:lstStyle/>
          <a:p>
            <a:pPr algn="ctr">
              <a:defRPr/>
            </a:pPr>
            <a:r>
              <a:rPr lang="en-US" sz="3600" b="1" dirty="0">
                <a:solidFill>
                  <a:srgbClr val="AD481F"/>
                </a:solidFill>
                <a:effectLst>
                  <a:outerShdw blurRad="38100" dist="38100" dir="2700000" algn="tl">
                    <a:srgbClr val="000000">
                      <a:alpha val="43137"/>
                    </a:srgbClr>
                  </a:outerShdw>
                </a:effectLst>
                <a:latin typeface="Comic Sans MS" pitchFamily="66" charset="0"/>
                <a:cs typeface="Arial" charset="0"/>
              </a:rPr>
              <a:t>Summary</a:t>
            </a:r>
            <a:endParaRPr lang="en-US" sz="36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209800"/>
            <a:ext cx="8229600" cy="1219200"/>
          </a:xfrm>
          <a:prstGeom prst="rect">
            <a:avLst/>
          </a:prstGeom>
        </p:spPr>
        <p:txBody>
          <a:bodyPr/>
          <a:lstStyle/>
          <a:p>
            <a:pPr algn="ctr" eaLnBrk="0" hangingPunct="0">
              <a:defRPr/>
            </a:pPr>
            <a:r>
              <a:rPr lang="en-US" sz="4400" b="1" dirty="0">
                <a:solidFill>
                  <a:srgbClr val="C00000"/>
                </a:solidFill>
                <a:effectLst>
                  <a:outerShdw blurRad="38100" dist="38100" dir="2700000" algn="tl">
                    <a:srgbClr val="000000">
                      <a:alpha val="43137"/>
                    </a:srgbClr>
                  </a:outerShdw>
                </a:effectLst>
                <a:latin typeface="Comic Sans MS" pitchFamily="66" charset="0"/>
                <a:ea typeface="+mj-ea"/>
                <a:cs typeface="+mj-cs"/>
              </a:rPr>
              <a:t>Questions and Discussion</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3"/>
          <p:cNvSpPr txBox="1">
            <a:spLocks noChangeArrowheads="1"/>
          </p:cNvSpPr>
          <p:nvPr/>
        </p:nvSpPr>
        <p:spPr bwMode="auto">
          <a:xfrm>
            <a:off x="304800" y="990600"/>
            <a:ext cx="8748713" cy="5294313"/>
          </a:xfrm>
          <a:prstGeom prst="rect">
            <a:avLst/>
          </a:prstGeom>
          <a:noFill/>
          <a:ln w="9525">
            <a:noFill/>
            <a:miter lim="800000"/>
            <a:headEnd/>
            <a:tailEnd/>
          </a:ln>
        </p:spPr>
        <p:txBody>
          <a:bodyPr>
            <a:spAutoFit/>
          </a:bodyPr>
          <a:lstStyle/>
          <a:p>
            <a:pPr marL="457200" indent="-457200">
              <a:buClr>
                <a:schemeClr val="accent2"/>
              </a:buClr>
              <a:buSzPct val="110000"/>
              <a:buFont typeface="Arial" pitchFamily="34" charset="0"/>
              <a:buChar char="•"/>
            </a:pPr>
            <a:r>
              <a:rPr lang="en-US" sz="2600">
                <a:solidFill>
                  <a:srgbClr val="003067"/>
                </a:solidFill>
                <a:latin typeface="Comic Sans MS" pitchFamily="66" charset="0"/>
              </a:rPr>
              <a:t>Until relatively recently educational data were not collected in a consistent or standardized manner.</a:t>
            </a:r>
          </a:p>
          <a:p>
            <a:pPr marL="457200" indent="-457200">
              <a:buClr>
                <a:schemeClr val="accent2"/>
              </a:buClr>
              <a:buSzPct val="110000"/>
              <a:buFont typeface="Arial" pitchFamily="34" charset="0"/>
              <a:buChar char="•"/>
            </a:pPr>
            <a:endParaRPr lang="en-US" sz="2600">
              <a:solidFill>
                <a:schemeClr val="tx2"/>
              </a:solidFill>
              <a:latin typeface="Comic Sans MS" pitchFamily="66" charset="0"/>
            </a:endParaRPr>
          </a:p>
          <a:p>
            <a:pPr marL="457200" indent="-457200">
              <a:buClr>
                <a:schemeClr val="accent2"/>
              </a:buClr>
              <a:buSzPct val="110000"/>
              <a:buFont typeface="Arial" pitchFamily="34" charset="0"/>
              <a:buChar char="•"/>
            </a:pPr>
            <a:r>
              <a:rPr lang="en-US" sz="2600">
                <a:solidFill>
                  <a:schemeClr val="tx2"/>
                </a:solidFill>
                <a:latin typeface="Comic Sans MS" pitchFamily="66" charset="0"/>
              </a:rPr>
              <a:t>In 1958, a group of scholars representing various disciplines met at UNESCO in Hamburg, Germany to discuss issues surrounding the evaluation of schools and students through the systematic collection of data relating to knowledge, skills and attitudes.</a:t>
            </a:r>
          </a:p>
          <a:p>
            <a:pPr marL="457200" indent="-457200">
              <a:buClr>
                <a:schemeClr val="accent2"/>
              </a:buClr>
              <a:buSzPct val="110000"/>
              <a:buFont typeface="Arial" pitchFamily="34" charset="0"/>
              <a:buChar char="•"/>
            </a:pPr>
            <a:endParaRPr lang="en-US" sz="2600">
              <a:solidFill>
                <a:schemeClr val="tx2"/>
              </a:solidFill>
              <a:latin typeface="Comic Sans MS" pitchFamily="66" charset="0"/>
            </a:endParaRPr>
          </a:p>
          <a:p>
            <a:pPr marL="457200" indent="-457200">
              <a:buClr>
                <a:schemeClr val="accent2"/>
              </a:buClr>
              <a:buSzPct val="110000"/>
              <a:buFont typeface="Arial" pitchFamily="34" charset="0"/>
              <a:buChar char="•"/>
            </a:pPr>
            <a:r>
              <a:rPr lang="en-US" sz="2600">
                <a:solidFill>
                  <a:schemeClr val="tx2"/>
                </a:solidFill>
                <a:latin typeface="Comic Sans MS" pitchFamily="66" charset="0"/>
              </a:rPr>
              <a:t>Their meeting led to the development of a feasibility study of 13 year olds in 12 countries covering 5 content areas and the legal entity known as IEA in 1967.</a:t>
            </a:r>
          </a:p>
        </p:txBody>
      </p:sp>
      <p:sp>
        <p:nvSpPr>
          <p:cNvPr id="9" name="TextBox 8"/>
          <p:cNvSpPr txBox="1"/>
          <p:nvPr/>
        </p:nvSpPr>
        <p:spPr>
          <a:xfrm>
            <a:off x="2438400" y="76200"/>
            <a:ext cx="4210050" cy="646113"/>
          </a:xfrm>
          <a:prstGeom prst="rect">
            <a:avLst/>
          </a:prstGeom>
          <a:noFill/>
        </p:spPr>
        <p:txBody>
          <a:bodyPr wrap="none">
            <a:spAutoFit/>
          </a:bodyPr>
          <a:lstStyle/>
          <a:p>
            <a:pPr fontAlgn="auto">
              <a:spcBef>
                <a:spcPts val="0"/>
              </a:spcBef>
              <a:spcAft>
                <a:spcPts val="0"/>
              </a:spcAft>
              <a:defRPr/>
            </a:pPr>
            <a:r>
              <a:rPr lang="en-US" sz="3600" b="1" dirty="0">
                <a:solidFill>
                  <a:schemeClr val="accent2"/>
                </a:solidFill>
                <a:effectLst>
                  <a:outerShdw blurRad="38100" dist="38100" dir="2700000" algn="tl">
                    <a:srgbClr val="000000">
                      <a:alpha val="43137"/>
                    </a:srgbClr>
                  </a:outerShdw>
                </a:effectLst>
                <a:latin typeface="Comic Sans MS" pitchFamily="66" charset="0"/>
                <a:cs typeface="+mn-cs"/>
              </a:rPr>
              <a:t>Setting a Context</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1277938"/>
            <a:ext cx="7467600" cy="4622800"/>
          </a:xfrm>
          <a:prstGeom prst="rect">
            <a:avLst/>
          </a:prstGeom>
        </p:spPr>
        <p:txBody>
          <a:bodyPr>
            <a:spAutoFit/>
          </a:bodyPr>
          <a:lstStyle/>
          <a:p>
            <a:pPr marL="342900" indent="-342900" eaLnBrk="0" hangingPunct="0">
              <a:spcBef>
                <a:spcPct val="20000"/>
              </a:spcBef>
              <a:spcAft>
                <a:spcPts val="600"/>
              </a:spcAft>
              <a:buClr>
                <a:srgbClr val="C00000"/>
              </a:buClr>
              <a:buFont typeface="Arial" pitchFamily="34" charset="0"/>
              <a:buChar char="•"/>
              <a:defRPr/>
            </a:pPr>
            <a:r>
              <a:rPr lang="en-US" sz="2800" dirty="0">
                <a:solidFill>
                  <a:schemeClr val="tx2">
                    <a:lumMod val="75000"/>
                  </a:schemeClr>
                </a:solidFill>
                <a:latin typeface="Comic Sans MS" pitchFamily="66" charset="0"/>
                <a:cs typeface="+mn-cs"/>
              </a:rPr>
              <a:t>Broaden what was measured; </a:t>
            </a:r>
          </a:p>
          <a:p>
            <a:pPr marL="342900" indent="-342900" eaLnBrk="0" hangingPunct="0">
              <a:spcBef>
                <a:spcPct val="20000"/>
              </a:spcBef>
              <a:spcAft>
                <a:spcPts val="600"/>
              </a:spcAft>
              <a:buClr>
                <a:srgbClr val="C00000"/>
              </a:buClr>
              <a:buFont typeface="Arial" pitchFamily="34" charset="0"/>
              <a:buChar char="•"/>
              <a:defRPr/>
            </a:pPr>
            <a:r>
              <a:rPr lang="en-US" sz="2800" dirty="0">
                <a:solidFill>
                  <a:schemeClr val="tx2">
                    <a:lumMod val="75000"/>
                  </a:schemeClr>
                </a:solidFill>
                <a:latin typeface="Comic Sans MS" pitchFamily="66" charset="0"/>
                <a:cs typeface="+mn-cs"/>
              </a:rPr>
              <a:t>Demonstrate high comparability among countries, over time and across modes;</a:t>
            </a:r>
          </a:p>
          <a:p>
            <a:pPr marL="342900" indent="-342900" eaLnBrk="0" hangingPunct="0">
              <a:spcBef>
                <a:spcPct val="20000"/>
              </a:spcBef>
              <a:spcAft>
                <a:spcPts val="600"/>
              </a:spcAft>
              <a:buClr>
                <a:srgbClr val="C00000"/>
              </a:buClr>
              <a:buFont typeface="Arial" pitchFamily="34" charset="0"/>
              <a:buChar char="•"/>
              <a:defRPr/>
            </a:pPr>
            <a:r>
              <a:rPr lang="en-US" sz="2800" dirty="0">
                <a:solidFill>
                  <a:schemeClr val="tx2">
                    <a:lumMod val="75000"/>
                  </a:schemeClr>
                </a:solidFill>
                <a:latin typeface="Comic Sans MS" pitchFamily="66" charset="0"/>
                <a:cs typeface="+mn-cs"/>
              </a:rPr>
              <a:t> Introduce multi-stage adaptive testing;</a:t>
            </a:r>
          </a:p>
          <a:p>
            <a:pPr marL="342900" indent="-342900" eaLnBrk="0" hangingPunct="0">
              <a:spcBef>
                <a:spcPct val="20000"/>
              </a:spcBef>
              <a:spcAft>
                <a:spcPts val="600"/>
              </a:spcAft>
              <a:buClr>
                <a:srgbClr val="C00000"/>
              </a:buClr>
              <a:buFont typeface="Arial" pitchFamily="34" charset="0"/>
              <a:buChar char="•"/>
              <a:defRPr/>
            </a:pPr>
            <a:r>
              <a:rPr lang="en-US" sz="2800" dirty="0">
                <a:solidFill>
                  <a:schemeClr val="tx2">
                    <a:lumMod val="75000"/>
                  </a:schemeClr>
                </a:solidFill>
                <a:latin typeface="Comic Sans MS" pitchFamily="66" charset="0"/>
                <a:cs typeface="+mn-cs"/>
              </a:rPr>
              <a:t>Include the use of timing information to better distinguish between omit and not reached items;</a:t>
            </a:r>
          </a:p>
          <a:p>
            <a:pPr marL="342900" indent="-342900" eaLnBrk="0" hangingPunct="0">
              <a:spcBef>
                <a:spcPct val="20000"/>
              </a:spcBef>
              <a:spcAft>
                <a:spcPts val="600"/>
              </a:spcAft>
              <a:buClr>
                <a:srgbClr val="C00000"/>
              </a:buClr>
              <a:buFont typeface="Arial" pitchFamily="34" charset="0"/>
              <a:buChar char="•"/>
              <a:defRPr/>
            </a:pPr>
            <a:r>
              <a:rPr lang="en-US" sz="2800" dirty="0">
                <a:solidFill>
                  <a:schemeClr val="tx2">
                    <a:lumMod val="75000"/>
                  </a:schemeClr>
                </a:solidFill>
                <a:latin typeface="Comic Sans MS" pitchFamily="66" charset="0"/>
                <a:cs typeface="+mn-cs"/>
              </a:rPr>
              <a:t>Demonstrate an improvement in the quality of the data that was collected </a:t>
            </a:r>
          </a:p>
        </p:txBody>
      </p:sp>
      <p:sp>
        <p:nvSpPr>
          <p:cNvPr id="3" name="Rectangle 2"/>
          <p:cNvSpPr/>
          <p:nvPr/>
        </p:nvSpPr>
        <p:spPr>
          <a:xfrm>
            <a:off x="0" y="76200"/>
            <a:ext cx="9144000" cy="646113"/>
          </a:xfrm>
          <a:prstGeom prst="rect">
            <a:avLst/>
          </a:prstGeom>
        </p:spPr>
        <p:txBody>
          <a:bodyPr>
            <a:spAutoFit/>
          </a:bodyPr>
          <a:lstStyle/>
          <a:p>
            <a:pPr algn="ctr">
              <a:defRPr/>
            </a:pPr>
            <a:r>
              <a:rPr lang="en-US" sz="3600" b="1" dirty="0">
                <a:solidFill>
                  <a:srgbClr val="AD481F"/>
                </a:solidFill>
                <a:effectLst>
                  <a:outerShdw blurRad="38100" dist="38100" dir="2700000" algn="tl">
                    <a:srgbClr val="000000">
                      <a:alpha val="43137"/>
                    </a:srgbClr>
                  </a:outerShdw>
                </a:effectLst>
                <a:latin typeface="Comic Sans MS" pitchFamily="66" charset="0"/>
                <a:cs typeface="Arial" charset="0"/>
              </a:rPr>
              <a:t>The design for PIAAC was able to …</a:t>
            </a:r>
            <a:endParaRPr lang="en-US" sz="36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274638"/>
            <a:ext cx="8229600" cy="1020762"/>
          </a:xfrm>
          <a:prstGeom prst="rect">
            <a:avLst/>
          </a:prstGeom>
        </p:spPr>
        <p:txBody>
          <a:bodyPr>
            <a:normAutofit fontScale="97500"/>
          </a:bodyPr>
          <a:lstStyle/>
          <a:p>
            <a:pPr algn="ctr" fontAlgn="auto">
              <a:spcBef>
                <a:spcPts val="0"/>
              </a:spcBef>
              <a:spcAft>
                <a:spcPts val="0"/>
              </a:spcAft>
              <a:defRPr/>
            </a:pPr>
            <a:r>
              <a:rPr lang="en-US" sz="3600" b="1" dirty="0">
                <a:solidFill>
                  <a:schemeClr val="accent2"/>
                </a:solidFill>
                <a:effectLst>
                  <a:outerShdw blurRad="38100" dist="38100" dir="2700000" algn="tl">
                    <a:srgbClr val="000000">
                      <a:alpha val="43137"/>
                    </a:srgbClr>
                  </a:outerShdw>
                </a:effectLst>
                <a:latin typeface="Comic Sans MS" pitchFamily="66" charset="0"/>
                <a:cs typeface="Arial" charset="0"/>
              </a:rPr>
              <a:t>Growth and Expansion</a:t>
            </a:r>
          </a:p>
        </p:txBody>
      </p:sp>
      <p:sp>
        <p:nvSpPr>
          <p:cNvPr id="15" name="Oval 14"/>
          <p:cNvSpPr/>
          <p:nvPr/>
        </p:nvSpPr>
        <p:spPr>
          <a:xfrm>
            <a:off x="1981200" y="3505200"/>
            <a:ext cx="2362200" cy="1981200"/>
          </a:xfrm>
          <a:prstGeom prst="ellipse">
            <a:avLst/>
          </a:prstGeom>
          <a:solidFill>
            <a:schemeClr val="tx2">
              <a:lumMod val="40000"/>
              <a:lumOff val="60000"/>
              <a:alpha val="41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16" name="Oval 15"/>
          <p:cNvSpPr/>
          <p:nvPr/>
        </p:nvSpPr>
        <p:spPr>
          <a:xfrm>
            <a:off x="2286000" y="1752600"/>
            <a:ext cx="4648200" cy="3505200"/>
          </a:xfrm>
          <a:prstGeom prst="ellipse">
            <a:avLst/>
          </a:prstGeom>
          <a:solidFill>
            <a:schemeClr val="accent2">
              <a:lumMod val="20000"/>
              <a:lumOff val="80000"/>
              <a:alpha val="49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17" name="Oval 16"/>
          <p:cNvSpPr/>
          <p:nvPr/>
        </p:nvSpPr>
        <p:spPr>
          <a:xfrm>
            <a:off x="2209800" y="4648200"/>
            <a:ext cx="762000" cy="762000"/>
          </a:xfrm>
          <a:prstGeom prst="ellipse">
            <a:avLst/>
          </a:prstGeom>
          <a:solidFill>
            <a:srgbClr val="FF6666">
              <a:alpha val="53000"/>
            </a:srgb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18" name="TextBox 17"/>
          <p:cNvSpPr txBox="1">
            <a:spLocks noChangeArrowheads="1"/>
          </p:cNvSpPr>
          <p:nvPr/>
        </p:nvSpPr>
        <p:spPr bwMode="auto">
          <a:xfrm>
            <a:off x="2362200" y="4038600"/>
            <a:ext cx="1220788" cy="369888"/>
          </a:xfrm>
          <a:prstGeom prst="rect">
            <a:avLst/>
          </a:prstGeom>
          <a:noFill/>
          <a:ln w="9525">
            <a:noFill/>
            <a:miter lim="800000"/>
            <a:headEnd/>
            <a:tailEnd/>
          </a:ln>
        </p:spPr>
        <p:txBody>
          <a:bodyPr wrap="none">
            <a:spAutoFit/>
          </a:bodyPr>
          <a:lstStyle/>
          <a:p>
            <a:r>
              <a:rPr lang="en-US"/>
              <a:t>Curriculum</a:t>
            </a:r>
          </a:p>
        </p:txBody>
      </p:sp>
      <p:sp>
        <p:nvSpPr>
          <p:cNvPr id="19" name="TextBox 18"/>
          <p:cNvSpPr txBox="1">
            <a:spLocks noChangeArrowheads="1"/>
          </p:cNvSpPr>
          <p:nvPr/>
        </p:nvSpPr>
        <p:spPr bwMode="auto">
          <a:xfrm>
            <a:off x="3886200" y="2590800"/>
            <a:ext cx="1011238" cy="369888"/>
          </a:xfrm>
          <a:prstGeom prst="rect">
            <a:avLst/>
          </a:prstGeom>
          <a:noFill/>
          <a:ln w="9525">
            <a:noFill/>
            <a:miter lim="800000"/>
            <a:headEnd/>
            <a:tailEnd/>
          </a:ln>
        </p:spPr>
        <p:txBody>
          <a:bodyPr wrap="none">
            <a:spAutoFit/>
          </a:bodyPr>
          <a:lstStyle/>
          <a:p>
            <a:r>
              <a:rPr lang="en-US"/>
              <a:t>Life skills</a:t>
            </a:r>
          </a:p>
        </p:txBody>
      </p:sp>
      <p:sp>
        <p:nvSpPr>
          <p:cNvPr id="20" name="TextBox 19"/>
          <p:cNvSpPr txBox="1">
            <a:spLocks noChangeArrowheads="1"/>
          </p:cNvSpPr>
          <p:nvPr/>
        </p:nvSpPr>
        <p:spPr bwMode="auto">
          <a:xfrm>
            <a:off x="5334000" y="5410200"/>
            <a:ext cx="1506538" cy="369888"/>
          </a:xfrm>
          <a:prstGeom prst="rect">
            <a:avLst/>
          </a:prstGeom>
          <a:noFill/>
          <a:ln w="9525">
            <a:noFill/>
            <a:miter lim="800000"/>
            <a:headEnd/>
            <a:tailEnd/>
          </a:ln>
        </p:spPr>
        <p:txBody>
          <a:bodyPr wrap="none">
            <a:spAutoFit/>
          </a:bodyPr>
          <a:lstStyle/>
          <a:p>
            <a:r>
              <a:rPr lang="en-US"/>
              <a:t>Measurement</a:t>
            </a:r>
          </a:p>
        </p:txBody>
      </p:sp>
      <p:cxnSp>
        <p:nvCxnSpPr>
          <p:cNvPr id="21" name="Straight Arrow Connector 20"/>
          <p:cNvCxnSpPr>
            <a:stCxn id="20" idx="1"/>
            <a:endCxn id="17" idx="5"/>
          </p:cNvCxnSpPr>
          <p:nvPr/>
        </p:nvCxnSpPr>
        <p:spPr>
          <a:xfrm flipH="1" flipV="1">
            <a:off x="2860675" y="5299075"/>
            <a:ext cx="2473325" cy="29686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a:stCxn id="20" idx="1"/>
          </p:cNvCxnSpPr>
          <p:nvPr/>
        </p:nvCxnSpPr>
        <p:spPr>
          <a:xfrm flipH="1" flipV="1">
            <a:off x="3810000" y="4648200"/>
            <a:ext cx="1524000" cy="9477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flipH="1" flipV="1">
            <a:off x="4876800" y="5029200"/>
            <a:ext cx="381000" cy="685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599"/>
                                          </p:stCondLst>
                                        </p:cTn>
                                        <p:tgtEl>
                                          <p:spTgt spid="15"/>
                                        </p:tgtEl>
                                        <p:attrNameLst>
                                          <p:attrName>style.visibility</p:attrName>
                                        </p:attrNameLst>
                                      </p:cBhvr>
                                      <p:to>
                                        <p:strVal val="visible"/>
                                      </p:to>
                                    </p:set>
                                  </p:childTnLst>
                                </p:cTn>
                              </p:par>
                            </p:childTnLst>
                          </p:cTn>
                        </p:par>
                        <p:par>
                          <p:cTn id="7" fill="hold">
                            <p:stCondLst>
                              <p:cond delay="600"/>
                            </p:stCondLst>
                            <p:childTnLst>
                              <p:par>
                                <p:cTn id="8" presetID="1" presetClass="entr" presetSubtype="0" fill="hold" grpId="0" nodeType="afterEffect">
                                  <p:stCondLst>
                                    <p:cond delay="0"/>
                                  </p:stCondLst>
                                  <p:childTnLst>
                                    <p:set>
                                      <p:cBhvr>
                                        <p:cTn id="9" dur="1" fill="hold">
                                          <p:stCondLst>
                                            <p:cond delay="199"/>
                                          </p:stCondLst>
                                        </p:cTn>
                                        <p:tgtEl>
                                          <p:spTgt spid="18"/>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500" fill="hold"/>
                                        <p:tgtEl>
                                          <p:spTgt spid="16"/>
                                        </p:tgtEl>
                                        <p:attrNameLst>
                                          <p:attrName>ppt_x</p:attrName>
                                        </p:attrNameLst>
                                      </p:cBhvr>
                                      <p:tavLst>
                                        <p:tav tm="0">
                                          <p:val>
                                            <p:strVal val="#ppt_x"/>
                                          </p:val>
                                        </p:tav>
                                        <p:tav tm="100000">
                                          <p:val>
                                            <p:strVal val="#ppt_x"/>
                                          </p:val>
                                        </p:tav>
                                      </p:tavLst>
                                    </p:anim>
                                    <p:anim calcmode="lin" valueType="num">
                                      <p:cBhvr additive="base">
                                        <p:cTn id="15" dur="500" fill="hold"/>
                                        <p:tgtEl>
                                          <p:spTgt spid="16"/>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additive="base">
                                        <p:cTn id="18" dur="500" fill="hold"/>
                                        <p:tgtEl>
                                          <p:spTgt spid="19"/>
                                        </p:tgtEl>
                                        <p:attrNameLst>
                                          <p:attrName>ppt_x</p:attrName>
                                        </p:attrNameLst>
                                      </p:cBhvr>
                                      <p:tavLst>
                                        <p:tav tm="0">
                                          <p:val>
                                            <p:strVal val="#ppt_x"/>
                                          </p:val>
                                        </p:tav>
                                        <p:tav tm="100000">
                                          <p:val>
                                            <p:strVal val="#ppt_x"/>
                                          </p:val>
                                        </p:tav>
                                      </p:tavLst>
                                    </p:anim>
                                    <p:anim calcmode="lin" valueType="num">
                                      <p:cBhvr additive="base">
                                        <p:cTn id="19"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ppt_x"/>
                                          </p:val>
                                        </p:tav>
                                        <p:tav tm="100000">
                                          <p:val>
                                            <p:strVal val="#ppt_x"/>
                                          </p:val>
                                        </p:tav>
                                      </p:tavLst>
                                    </p:anim>
                                    <p:anim calcmode="lin" valueType="num">
                                      <p:cBhvr additive="base">
                                        <p:cTn id="25" dur="500" fill="hold"/>
                                        <p:tgtEl>
                                          <p:spTgt spid="17"/>
                                        </p:tgtEl>
                                        <p:attrNameLst>
                                          <p:attrName>ppt_y</p:attrName>
                                        </p:attrNameLst>
                                      </p:cBhvr>
                                      <p:tavLst>
                                        <p:tav tm="0">
                                          <p:val>
                                            <p:strVal val="1+#ppt_h/2"/>
                                          </p:val>
                                        </p:tav>
                                        <p:tav tm="100000">
                                          <p:val>
                                            <p:strVal val="#ppt_y"/>
                                          </p:val>
                                        </p:tav>
                                      </p:tavLst>
                                    </p:anim>
                                  </p:childTnLst>
                                </p:cTn>
                              </p:par>
                              <p:par>
                                <p:cTn id="26" presetID="1" presetClass="entr" presetSubtype="0" fill="hold" grpId="0" nodeType="withEffect">
                                  <p:stCondLst>
                                    <p:cond delay="0"/>
                                  </p:stCondLst>
                                  <p:childTnLst>
                                    <p:set>
                                      <p:cBhvr>
                                        <p:cTn id="27" dur="1" fill="hold">
                                          <p:stCondLst>
                                            <p:cond delay="999"/>
                                          </p:stCondLst>
                                        </p:cTn>
                                        <p:tgtEl>
                                          <p:spTgt spid="20"/>
                                        </p:tgtEl>
                                        <p:attrNameLst>
                                          <p:attrName>style.visibility</p:attrName>
                                        </p:attrNameLst>
                                      </p:cBhvr>
                                      <p:to>
                                        <p:strVal val="visible"/>
                                      </p:to>
                                    </p:set>
                                  </p:childTnLst>
                                </p:cTn>
                              </p:par>
                              <p:par>
                                <p:cTn id="28" presetID="9" presetClass="entr" presetSubtype="0" fill="hold"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dissolve">
                                      <p:cBhvr>
                                        <p:cTn id="30" dur="500"/>
                                        <p:tgtEl>
                                          <p:spTgt spid="21"/>
                                        </p:tgtEl>
                                      </p:cBhvr>
                                    </p:animEffect>
                                  </p:childTnLst>
                                </p:cTn>
                              </p:par>
                              <p:par>
                                <p:cTn id="31" presetID="9" presetClass="entr" presetSubtype="0" fill="hold"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dissolve">
                                      <p:cBhvr>
                                        <p:cTn id="33" dur="2000"/>
                                        <p:tgtEl>
                                          <p:spTgt spid="22"/>
                                        </p:tgtEl>
                                      </p:cBhvr>
                                    </p:animEffect>
                                  </p:childTnLst>
                                </p:cTn>
                              </p:par>
                              <p:par>
                                <p:cTn id="34" presetID="0" presetClass="path" presetSubtype="0" accel="50000" decel="50000" fill="hold" nodeType="withEffect">
                                  <p:stCondLst>
                                    <p:cond delay="0"/>
                                  </p:stCondLst>
                                  <p:childTnLst>
                                    <p:animMotion origin="layout" path="M -0.20833 -0.02454 L -0.09167 -0.0912 " pathEditMode="relative" ptsTypes="AA">
                                      <p:cBhvr>
                                        <p:cTn id="35" dur="2000" fill="hold"/>
                                        <p:tgtEl>
                                          <p:spTgt spid="22"/>
                                        </p:tgtEl>
                                        <p:attrNameLst>
                                          <p:attrName>ppt_x</p:attrName>
                                          <p:attrName>ppt_y</p:attrName>
                                        </p:attrNameLst>
                                      </p:cBhvr>
                                    </p:animMotion>
                                  </p:childTnLst>
                                </p:cTn>
                              </p:par>
                              <p:par>
                                <p:cTn id="36" presetID="9" presetClass="entr" presetSubtype="0" fill="hold"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dissolve">
                                      <p:cBhvr>
                                        <p:cTn id="38" dur="3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p:bldP spid="19"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3"/>
          <p:cNvSpPr txBox="1">
            <a:spLocks noChangeArrowheads="1"/>
          </p:cNvSpPr>
          <p:nvPr/>
        </p:nvSpPr>
        <p:spPr bwMode="auto">
          <a:xfrm>
            <a:off x="319088" y="1416050"/>
            <a:ext cx="8748712" cy="5262563"/>
          </a:xfrm>
          <a:prstGeom prst="rect">
            <a:avLst/>
          </a:prstGeom>
          <a:noFill/>
          <a:ln w="9525">
            <a:noFill/>
            <a:miter lim="800000"/>
            <a:headEnd/>
            <a:tailEnd/>
          </a:ln>
        </p:spPr>
        <p:txBody>
          <a:bodyPr>
            <a:spAutoFit/>
          </a:bodyPr>
          <a:lstStyle/>
          <a:p>
            <a:pPr marL="457200" indent="-457200">
              <a:buClr>
                <a:schemeClr val="accent2"/>
              </a:buClr>
              <a:buFont typeface="Arial" pitchFamily="34" charset="0"/>
              <a:buChar char="•"/>
              <a:defRPr/>
            </a:pPr>
            <a:r>
              <a:rPr lang="en-US" sz="2800" dirty="0">
                <a:solidFill>
                  <a:schemeClr val="tx2"/>
                </a:solidFill>
                <a:latin typeface="Comic Sans MS" pitchFamily="66" charset="0"/>
                <a:cs typeface="Arial" charset="0"/>
              </a:rPr>
              <a:t>Back in the United States the Commissioner of Education, Francis Keppel, invited Ralph Tyler in 1963 to develop a plan for the periodic assessment of student learning.</a:t>
            </a:r>
          </a:p>
          <a:p>
            <a:pPr marL="457200" indent="-457200">
              <a:buClr>
                <a:schemeClr val="accent2"/>
              </a:buClr>
              <a:buFont typeface="Arial" pitchFamily="34" charset="0"/>
              <a:buChar char="•"/>
              <a:defRPr/>
            </a:pPr>
            <a:endParaRPr lang="en-US" sz="2800" dirty="0">
              <a:solidFill>
                <a:schemeClr val="tx2"/>
              </a:solidFill>
              <a:latin typeface="Comic Sans MS" pitchFamily="66" charset="0"/>
              <a:cs typeface="Arial" charset="0"/>
            </a:endParaRPr>
          </a:p>
          <a:p>
            <a:pPr marL="457200" indent="-457200">
              <a:buClr>
                <a:schemeClr val="accent2"/>
              </a:buClr>
              <a:buFont typeface="Arial" pitchFamily="34" charset="0"/>
              <a:buChar char="•"/>
              <a:defRPr/>
            </a:pPr>
            <a:r>
              <a:rPr lang="en-US" sz="2800" dirty="0">
                <a:solidFill>
                  <a:schemeClr val="tx2"/>
                </a:solidFill>
                <a:latin typeface="Comic Sans MS" pitchFamily="66" charset="0"/>
                <a:cs typeface="Arial" charset="0"/>
              </a:rPr>
              <a:t>Planning meetings were held in 1963 and 1964 and a technical advisory committee formed in 1965.</a:t>
            </a:r>
          </a:p>
          <a:p>
            <a:pPr marL="457200" indent="-457200">
              <a:buClr>
                <a:schemeClr val="accent2"/>
              </a:buClr>
              <a:buFont typeface="Arial" pitchFamily="34" charset="0"/>
              <a:buChar char="•"/>
              <a:defRPr/>
            </a:pPr>
            <a:endParaRPr lang="en-US" sz="2800" dirty="0">
              <a:solidFill>
                <a:schemeClr val="tx2"/>
              </a:solidFill>
              <a:latin typeface="Comic Sans MS" pitchFamily="66" charset="0"/>
              <a:cs typeface="Arial" charset="0"/>
            </a:endParaRPr>
          </a:p>
          <a:p>
            <a:pPr marL="457200" indent="-457200">
              <a:buClr>
                <a:schemeClr val="accent2"/>
              </a:buClr>
              <a:buFont typeface="Arial" pitchFamily="34" charset="0"/>
              <a:buChar char="•"/>
              <a:defRPr/>
            </a:pPr>
            <a:r>
              <a:rPr lang="en-US" sz="2800" dirty="0">
                <a:solidFill>
                  <a:schemeClr val="tx2"/>
                </a:solidFill>
                <a:latin typeface="Comic Sans MS" pitchFamily="66" charset="0"/>
                <a:cs typeface="Arial" charset="0"/>
              </a:rPr>
              <a:t>In April 1969, NAEP first assessed in-school 17 year olds in citizenship, science and writing.</a:t>
            </a:r>
          </a:p>
          <a:p>
            <a:pPr>
              <a:buClr>
                <a:srgbClr val="FFC000"/>
              </a:buClr>
              <a:defRPr/>
            </a:pPr>
            <a:r>
              <a:rPr lang="en-US" sz="2800" dirty="0">
                <a:solidFill>
                  <a:schemeClr val="tx2"/>
                </a:solidFill>
                <a:latin typeface="Comic Sans MS" pitchFamily="66" charset="0"/>
                <a:cs typeface="Arial" charset="0"/>
              </a:rPr>
              <a:t> </a:t>
            </a:r>
          </a:p>
        </p:txBody>
      </p:sp>
      <p:sp>
        <p:nvSpPr>
          <p:cNvPr id="4" name="TextBox 3"/>
          <p:cNvSpPr txBox="1"/>
          <p:nvPr/>
        </p:nvSpPr>
        <p:spPr>
          <a:xfrm>
            <a:off x="2438400" y="268288"/>
            <a:ext cx="4210050" cy="646112"/>
          </a:xfrm>
          <a:prstGeom prst="rect">
            <a:avLst/>
          </a:prstGeom>
          <a:noFill/>
        </p:spPr>
        <p:txBody>
          <a:bodyPr wrap="none">
            <a:spAutoFit/>
          </a:bodyPr>
          <a:lstStyle/>
          <a:p>
            <a:pPr fontAlgn="auto">
              <a:spcBef>
                <a:spcPts val="0"/>
              </a:spcBef>
              <a:spcAft>
                <a:spcPts val="0"/>
              </a:spcAft>
              <a:defRPr/>
            </a:pPr>
            <a:r>
              <a:rPr lang="en-US" sz="3600" b="1" dirty="0">
                <a:solidFill>
                  <a:schemeClr val="accent2"/>
                </a:solidFill>
                <a:effectLst>
                  <a:outerShdw blurRad="38100" dist="38100" dir="2700000" algn="tl">
                    <a:srgbClr val="000000">
                      <a:alpha val="43137"/>
                    </a:srgbClr>
                  </a:outerShdw>
                </a:effectLst>
                <a:latin typeface="Comic Sans MS" pitchFamily="66" charset="0"/>
                <a:cs typeface="+mn-cs"/>
              </a:rPr>
              <a:t>Setting a Context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3"/>
          <p:cNvSpPr txBox="1">
            <a:spLocks noChangeArrowheads="1"/>
          </p:cNvSpPr>
          <p:nvPr/>
        </p:nvSpPr>
        <p:spPr bwMode="auto">
          <a:xfrm>
            <a:off x="395288" y="838200"/>
            <a:ext cx="8748712" cy="5294313"/>
          </a:xfrm>
          <a:prstGeom prst="rect">
            <a:avLst/>
          </a:prstGeom>
          <a:noFill/>
          <a:ln w="9525">
            <a:noFill/>
            <a:miter lim="800000"/>
            <a:headEnd/>
            <a:tailEnd/>
          </a:ln>
        </p:spPr>
        <p:txBody>
          <a:bodyPr>
            <a:spAutoFit/>
          </a:bodyPr>
          <a:lstStyle/>
          <a:p>
            <a:pPr marL="457200" indent="-457200">
              <a:buClr>
                <a:schemeClr val="accent2"/>
              </a:buClr>
              <a:buSzPct val="110000"/>
              <a:buFont typeface="Arial" pitchFamily="34" charset="0"/>
              <a:buChar char="•"/>
            </a:pPr>
            <a:r>
              <a:rPr lang="en-US" sz="2600">
                <a:solidFill>
                  <a:schemeClr val="tx2"/>
                </a:solidFill>
                <a:latin typeface="Comic Sans MS" pitchFamily="66" charset="0"/>
              </a:rPr>
              <a:t>Tyler’s vision for NAEP was that it would focus on what groups of students know and can do rather than on what score an individual might receive on a test.</a:t>
            </a:r>
          </a:p>
          <a:p>
            <a:pPr marL="457200" indent="-457200">
              <a:buClr>
                <a:schemeClr val="accent2"/>
              </a:buClr>
              <a:buSzPct val="110000"/>
              <a:buFont typeface="Arial" pitchFamily="34" charset="0"/>
              <a:buChar char="•"/>
            </a:pPr>
            <a:endParaRPr lang="en-US" sz="2600">
              <a:solidFill>
                <a:schemeClr val="tx2"/>
              </a:solidFill>
              <a:latin typeface="Comic Sans MS" pitchFamily="66" charset="0"/>
            </a:endParaRPr>
          </a:p>
          <a:p>
            <a:pPr marL="457200" indent="-457200">
              <a:buClr>
                <a:schemeClr val="accent2"/>
              </a:buClr>
              <a:buSzPct val="110000"/>
              <a:buFont typeface="Arial" pitchFamily="34" charset="0"/>
              <a:buChar char="•"/>
            </a:pPr>
            <a:r>
              <a:rPr lang="en-US" sz="2600">
                <a:solidFill>
                  <a:schemeClr val="tx2"/>
                </a:solidFill>
                <a:latin typeface="Comic Sans MS" pitchFamily="66" charset="0"/>
              </a:rPr>
              <a:t>The assessment would be based on identified objectives whose specifications would be determined by subject matter experts.</a:t>
            </a:r>
          </a:p>
          <a:p>
            <a:pPr marL="457200" indent="-457200">
              <a:buClr>
                <a:schemeClr val="accent2"/>
              </a:buClr>
              <a:buSzPct val="110000"/>
              <a:buFont typeface="Arial" pitchFamily="34" charset="0"/>
              <a:buChar char="•"/>
            </a:pPr>
            <a:endParaRPr lang="en-US" sz="2600">
              <a:solidFill>
                <a:schemeClr val="tx2"/>
              </a:solidFill>
              <a:latin typeface="Comic Sans MS" pitchFamily="66" charset="0"/>
            </a:endParaRPr>
          </a:p>
          <a:p>
            <a:pPr marL="457200" indent="-457200">
              <a:buClr>
                <a:schemeClr val="accent2"/>
              </a:buClr>
              <a:buSzPct val="110000"/>
              <a:buFont typeface="Arial" pitchFamily="34" charset="0"/>
              <a:buChar char="•"/>
            </a:pPr>
            <a:r>
              <a:rPr lang="en-US" sz="2600">
                <a:solidFill>
                  <a:schemeClr val="tx2"/>
                </a:solidFill>
                <a:latin typeface="Comic Sans MS" pitchFamily="66" charset="0"/>
              </a:rPr>
              <a:t>Reports would be based on the performance of selected groups, not individuals, who responded correctly to the exercises and would not rely on grade-level norms.   </a:t>
            </a:r>
          </a:p>
        </p:txBody>
      </p:sp>
      <p:sp>
        <p:nvSpPr>
          <p:cNvPr id="4" name="TextBox 3"/>
          <p:cNvSpPr txBox="1"/>
          <p:nvPr/>
        </p:nvSpPr>
        <p:spPr>
          <a:xfrm>
            <a:off x="2438400" y="0"/>
            <a:ext cx="4210050" cy="646113"/>
          </a:xfrm>
          <a:prstGeom prst="rect">
            <a:avLst/>
          </a:prstGeom>
          <a:noFill/>
        </p:spPr>
        <p:txBody>
          <a:bodyPr wrap="none">
            <a:spAutoFit/>
          </a:bodyPr>
          <a:lstStyle/>
          <a:p>
            <a:pPr fontAlgn="auto">
              <a:spcBef>
                <a:spcPts val="0"/>
              </a:spcBef>
              <a:spcAft>
                <a:spcPts val="0"/>
              </a:spcAft>
              <a:defRPr/>
            </a:pPr>
            <a:r>
              <a:rPr lang="en-US" sz="3600" b="1" dirty="0">
                <a:solidFill>
                  <a:schemeClr val="accent2"/>
                </a:solidFill>
                <a:effectLst>
                  <a:outerShdw blurRad="38100" dist="38100" dir="2700000" algn="tl">
                    <a:srgbClr val="000000">
                      <a:alpha val="43137"/>
                    </a:srgbClr>
                  </a:outerShdw>
                </a:effectLst>
                <a:latin typeface="Comic Sans MS" pitchFamily="66" charset="0"/>
                <a:cs typeface="+mn-cs"/>
              </a:rPr>
              <a:t>Setting a Context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3"/>
          <p:cNvSpPr txBox="1">
            <a:spLocks noChangeArrowheads="1"/>
          </p:cNvSpPr>
          <p:nvPr/>
        </p:nvSpPr>
        <p:spPr bwMode="auto">
          <a:xfrm>
            <a:off x="395288" y="1219200"/>
            <a:ext cx="8748712" cy="4830763"/>
          </a:xfrm>
          <a:prstGeom prst="rect">
            <a:avLst/>
          </a:prstGeom>
          <a:noFill/>
          <a:ln w="9525">
            <a:noFill/>
            <a:miter lim="800000"/>
            <a:headEnd/>
            <a:tailEnd/>
          </a:ln>
        </p:spPr>
        <p:txBody>
          <a:bodyPr>
            <a:spAutoFit/>
          </a:bodyPr>
          <a:lstStyle/>
          <a:p>
            <a:pPr marL="457200" indent="-457200">
              <a:buClr>
                <a:schemeClr val="accent2"/>
              </a:buClr>
              <a:buSzPct val="110000"/>
              <a:buFont typeface="Arial" pitchFamily="34" charset="0"/>
              <a:buChar char="•"/>
            </a:pPr>
            <a:r>
              <a:rPr lang="en-US" sz="2800">
                <a:solidFill>
                  <a:schemeClr val="tx2"/>
                </a:solidFill>
                <a:latin typeface="Comic Sans MS" pitchFamily="66" charset="0"/>
              </a:rPr>
              <a:t>Prior to IEA and NAEP there were no assessment programs to measure students or adults as a group.</a:t>
            </a:r>
          </a:p>
          <a:p>
            <a:pPr marL="457200" indent="-457200">
              <a:buClr>
                <a:schemeClr val="accent2"/>
              </a:buClr>
              <a:buSzPct val="110000"/>
              <a:buFont typeface="Arial" pitchFamily="34" charset="0"/>
              <a:buChar char="•"/>
            </a:pPr>
            <a:endParaRPr lang="en-US" sz="2800">
              <a:solidFill>
                <a:schemeClr val="tx2"/>
              </a:solidFill>
              <a:latin typeface="Comic Sans MS" pitchFamily="66" charset="0"/>
            </a:endParaRPr>
          </a:p>
          <a:p>
            <a:pPr marL="457200" indent="-457200">
              <a:buClr>
                <a:schemeClr val="accent2"/>
              </a:buClr>
              <a:buSzPct val="110000"/>
              <a:buFont typeface="Arial" pitchFamily="34" charset="0"/>
              <a:buChar char="•"/>
            </a:pPr>
            <a:r>
              <a:rPr lang="en-US" sz="2800">
                <a:solidFill>
                  <a:schemeClr val="tx2"/>
                </a:solidFill>
                <a:latin typeface="Comic Sans MS" pitchFamily="66" charset="0"/>
              </a:rPr>
              <a:t>The primary focus of educational testing had been on measuring individual differences in achievement rather than on students’ learning.</a:t>
            </a:r>
          </a:p>
          <a:p>
            <a:pPr marL="457200" indent="-457200">
              <a:buClr>
                <a:schemeClr val="accent2"/>
              </a:buClr>
              <a:buSzPct val="110000"/>
              <a:buFont typeface="Arial" pitchFamily="34" charset="0"/>
              <a:buChar char="•"/>
            </a:pPr>
            <a:endParaRPr lang="en-US" sz="2800">
              <a:solidFill>
                <a:schemeClr val="tx2"/>
              </a:solidFill>
              <a:latin typeface="Comic Sans MS" pitchFamily="66" charset="0"/>
            </a:endParaRPr>
          </a:p>
          <a:p>
            <a:pPr marL="457200" indent="-457200">
              <a:buClr>
                <a:schemeClr val="accent2"/>
              </a:buClr>
              <a:buSzPct val="110000"/>
              <a:buFont typeface="Arial" pitchFamily="34" charset="0"/>
              <a:buChar char="•"/>
            </a:pPr>
            <a:r>
              <a:rPr lang="en-US" sz="2800">
                <a:solidFill>
                  <a:schemeClr val="tx2"/>
                </a:solidFill>
                <a:latin typeface="Comic Sans MS" pitchFamily="66" charset="0"/>
              </a:rPr>
              <a:t>And, the data that were collected dealt primarily with the inputs to education rather than the yield of education.</a:t>
            </a:r>
          </a:p>
        </p:txBody>
      </p:sp>
      <p:sp>
        <p:nvSpPr>
          <p:cNvPr id="4" name="TextBox 3"/>
          <p:cNvSpPr txBox="1"/>
          <p:nvPr/>
        </p:nvSpPr>
        <p:spPr>
          <a:xfrm>
            <a:off x="2438400" y="152400"/>
            <a:ext cx="4210050" cy="646113"/>
          </a:xfrm>
          <a:prstGeom prst="rect">
            <a:avLst/>
          </a:prstGeom>
          <a:noFill/>
        </p:spPr>
        <p:txBody>
          <a:bodyPr wrap="none">
            <a:spAutoFit/>
          </a:bodyPr>
          <a:lstStyle/>
          <a:p>
            <a:pPr fontAlgn="auto">
              <a:spcBef>
                <a:spcPts val="0"/>
              </a:spcBef>
              <a:spcAft>
                <a:spcPts val="0"/>
              </a:spcAft>
              <a:defRPr/>
            </a:pPr>
            <a:r>
              <a:rPr lang="en-US" sz="3600" b="1" dirty="0">
                <a:solidFill>
                  <a:schemeClr val="accent2"/>
                </a:solidFill>
                <a:effectLst>
                  <a:outerShdw blurRad="38100" dist="38100" dir="2700000" algn="tl">
                    <a:srgbClr val="000000">
                      <a:alpha val="43137"/>
                    </a:srgbClr>
                  </a:outerShdw>
                </a:effectLst>
                <a:latin typeface="Comic Sans MS" pitchFamily="66" charset="0"/>
                <a:cs typeface="+mn-cs"/>
              </a:rPr>
              <a:t>Setting a Context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3"/>
          <p:cNvSpPr txBox="1">
            <a:spLocks noChangeArrowheads="1"/>
          </p:cNvSpPr>
          <p:nvPr/>
        </p:nvSpPr>
        <p:spPr bwMode="auto">
          <a:xfrm>
            <a:off x="395288" y="838200"/>
            <a:ext cx="8748712" cy="5262563"/>
          </a:xfrm>
          <a:prstGeom prst="rect">
            <a:avLst/>
          </a:prstGeom>
          <a:noFill/>
          <a:ln w="9525">
            <a:noFill/>
            <a:miter lim="800000"/>
            <a:headEnd/>
            <a:tailEnd/>
          </a:ln>
        </p:spPr>
        <p:txBody>
          <a:bodyPr>
            <a:spAutoFit/>
          </a:bodyPr>
          <a:lstStyle/>
          <a:p>
            <a:pPr marL="457200" indent="-457200">
              <a:buClr>
                <a:schemeClr val="accent2"/>
              </a:buClr>
              <a:buSzPct val="110000"/>
              <a:buFont typeface="Arial" pitchFamily="34" charset="0"/>
              <a:buChar char="•"/>
            </a:pPr>
            <a:r>
              <a:rPr lang="en-US" sz="2400">
                <a:solidFill>
                  <a:schemeClr val="tx2"/>
                </a:solidFill>
                <a:latin typeface="Comic Sans MS" pitchFamily="66" charset="0"/>
              </a:rPr>
              <a:t>Interpretations would be limited to the set of items used in each assessment.  This basic approach to large scale assessments remained in place through all of the 1970s. </a:t>
            </a:r>
          </a:p>
          <a:p>
            <a:pPr marL="457200" indent="-457200">
              <a:buClr>
                <a:schemeClr val="accent2"/>
              </a:buClr>
              <a:buSzPct val="110000"/>
              <a:buFont typeface="Arial" pitchFamily="34" charset="0"/>
              <a:buChar char="•"/>
            </a:pPr>
            <a:endParaRPr lang="en-US" sz="2400">
              <a:solidFill>
                <a:schemeClr val="tx2"/>
              </a:solidFill>
              <a:latin typeface="Comic Sans MS" pitchFamily="66" charset="0"/>
            </a:endParaRPr>
          </a:p>
          <a:p>
            <a:pPr marL="457200" indent="-457200">
              <a:buClr>
                <a:schemeClr val="accent2"/>
              </a:buClr>
              <a:buSzPct val="110000"/>
              <a:buFont typeface="Arial" pitchFamily="34" charset="0"/>
              <a:buChar char="•"/>
            </a:pPr>
            <a:r>
              <a:rPr lang="en-US" sz="2400">
                <a:solidFill>
                  <a:schemeClr val="tx2"/>
                </a:solidFill>
                <a:latin typeface="Comic Sans MS" pitchFamily="66" charset="0"/>
              </a:rPr>
              <a:t>In the 1980s programs beginning with NAEP began to use item response theory (IRT) to allow for the creation of scales and the broadening of inferences to include items not included in the assessment.</a:t>
            </a:r>
          </a:p>
          <a:p>
            <a:pPr marL="457200" indent="-457200">
              <a:buClr>
                <a:schemeClr val="accent2"/>
              </a:buClr>
              <a:buSzPct val="110000"/>
              <a:buFont typeface="Arial" pitchFamily="34" charset="0"/>
              <a:buChar char="•"/>
            </a:pPr>
            <a:endParaRPr lang="en-US" sz="2400">
              <a:solidFill>
                <a:schemeClr val="tx2"/>
              </a:solidFill>
              <a:latin typeface="Comic Sans MS" pitchFamily="66" charset="0"/>
            </a:endParaRPr>
          </a:p>
          <a:p>
            <a:pPr marL="457200" indent="-457200">
              <a:buClr>
                <a:schemeClr val="accent2"/>
              </a:buClr>
              <a:buSzPct val="110000"/>
              <a:buFont typeface="Arial" pitchFamily="34" charset="0"/>
              <a:buChar char="•"/>
            </a:pPr>
            <a:r>
              <a:rPr lang="en-US" sz="2400">
                <a:solidFill>
                  <a:schemeClr val="tx2"/>
                </a:solidFill>
                <a:latin typeface="Comic Sans MS" pitchFamily="66" charset="0"/>
              </a:rPr>
              <a:t>New methodology involving marginal estimation was developed to optimize the reporting of proficiency distributions based on complex designs such as BIB spiraling. This approach remains in use today.</a:t>
            </a:r>
          </a:p>
        </p:txBody>
      </p:sp>
      <p:sp>
        <p:nvSpPr>
          <p:cNvPr id="4" name="TextBox 3"/>
          <p:cNvSpPr txBox="1"/>
          <p:nvPr/>
        </p:nvSpPr>
        <p:spPr>
          <a:xfrm>
            <a:off x="2438400" y="0"/>
            <a:ext cx="4210050" cy="646113"/>
          </a:xfrm>
          <a:prstGeom prst="rect">
            <a:avLst/>
          </a:prstGeom>
          <a:noFill/>
        </p:spPr>
        <p:txBody>
          <a:bodyPr wrap="none">
            <a:spAutoFit/>
          </a:bodyPr>
          <a:lstStyle/>
          <a:p>
            <a:pPr fontAlgn="auto">
              <a:spcBef>
                <a:spcPts val="0"/>
              </a:spcBef>
              <a:spcAft>
                <a:spcPts val="0"/>
              </a:spcAft>
              <a:defRPr/>
            </a:pPr>
            <a:r>
              <a:rPr lang="en-US" sz="3600" b="1" dirty="0">
                <a:solidFill>
                  <a:schemeClr val="accent2"/>
                </a:solidFill>
                <a:effectLst>
                  <a:outerShdw blurRad="38100" dist="38100" dir="2700000" algn="tl">
                    <a:srgbClr val="000000">
                      <a:alpha val="43137"/>
                    </a:srgbClr>
                  </a:outerShdw>
                </a:effectLst>
                <a:latin typeface="Comic Sans MS" pitchFamily="66" charset="0"/>
                <a:cs typeface="+mn-cs"/>
              </a:rPr>
              <a:t>Setting a Context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3"/>
          <p:cNvSpPr txBox="1">
            <a:spLocks noChangeArrowheads="1"/>
          </p:cNvSpPr>
          <p:nvPr/>
        </p:nvSpPr>
        <p:spPr bwMode="auto">
          <a:xfrm>
            <a:off x="381000" y="1371600"/>
            <a:ext cx="8748713" cy="4832350"/>
          </a:xfrm>
          <a:prstGeom prst="rect">
            <a:avLst/>
          </a:prstGeom>
          <a:noFill/>
          <a:ln w="9525">
            <a:noFill/>
            <a:miter lim="800000"/>
            <a:headEnd/>
            <a:tailEnd/>
          </a:ln>
        </p:spPr>
        <p:txBody>
          <a:bodyPr>
            <a:spAutoFit/>
          </a:bodyPr>
          <a:lstStyle/>
          <a:p>
            <a:pPr>
              <a:buClr>
                <a:srgbClr val="FFC000"/>
              </a:buClr>
            </a:pPr>
            <a:r>
              <a:rPr lang="en-US" sz="2800">
                <a:solidFill>
                  <a:schemeClr val="accent2"/>
                </a:solidFill>
                <a:latin typeface="Comic Sans MS" pitchFamily="66" charset="0"/>
              </a:rPr>
              <a:t>…</a:t>
            </a:r>
            <a:r>
              <a:rPr lang="en-US" sz="2800">
                <a:solidFill>
                  <a:srgbClr val="003067"/>
                </a:solidFill>
                <a:latin typeface="Comic Sans MS" pitchFamily="66" charset="0"/>
              </a:rPr>
              <a:t> not being satisfied with assertions or self reports</a:t>
            </a:r>
          </a:p>
          <a:p>
            <a:pPr>
              <a:buClr>
                <a:srgbClr val="FFC000"/>
              </a:buClr>
            </a:pPr>
            <a:endParaRPr lang="en-US" sz="2800">
              <a:solidFill>
                <a:srgbClr val="003067"/>
              </a:solidFill>
              <a:latin typeface="Comic Sans MS" pitchFamily="66" charset="0"/>
            </a:endParaRPr>
          </a:p>
          <a:p>
            <a:pPr>
              <a:buClr>
                <a:srgbClr val="FFC000"/>
              </a:buClr>
            </a:pPr>
            <a:r>
              <a:rPr lang="en-US" sz="2800">
                <a:solidFill>
                  <a:schemeClr val="accent2"/>
                </a:solidFill>
                <a:latin typeface="Comic Sans MS" pitchFamily="66" charset="0"/>
              </a:rPr>
              <a:t>…</a:t>
            </a:r>
            <a:r>
              <a:rPr lang="en-US" sz="2800">
                <a:solidFill>
                  <a:srgbClr val="003067"/>
                </a:solidFill>
                <a:latin typeface="Comic Sans MS" pitchFamily="66" charset="0"/>
              </a:rPr>
              <a:t> in response to policy makers and researchers wanting to know more </a:t>
            </a:r>
          </a:p>
          <a:p>
            <a:pPr>
              <a:buClr>
                <a:srgbClr val="FFC000"/>
              </a:buClr>
            </a:pPr>
            <a:endParaRPr lang="en-US" sz="2800">
              <a:solidFill>
                <a:srgbClr val="003067"/>
              </a:solidFill>
              <a:latin typeface="Comic Sans MS" pitchFamily="66" charset="0"/>
            </a:endParaRPr>
          </a:p>
          <a:p>
            <a:pPr>
              <a:buClr>
                <a:srgbClr val="FFC000"/>
              </a:buClr>
            </a:pPr>
            <a:r>
              <a:rPr lang="en-US" sz="2800">
                <a:solidFill>
                  <a:schemeClr val="accent2"/>
                </a:solidFill>
                <a:latin typeface="Comic Sans MS" pitchFamily="66" charset="0"/>
              </a:rPr>
              <a:t>…</a:t>
            </a:r>
            <a:r>
              <a:rPr lang="en-US" sz="2800">
                <a:solidFill>
                  <a:srgbClr val="003067"/>
                </a:solidFill>
                <a:latin typeface="Comic Sans MS" pitchFamily="66" charset="0"/>
              </a:rPr>
              <a:t> asking more challenging questions</a:t>
            </a:r>
          </a:p>
          <a:p>
            <a:pPr>
              <a:buClr>
                <a:srgbClr val="FFC000"/>
              </a:buClr>
            </a:pPr>
            <a:endParaRPr lang="en-US" sz="2800">
              <a:solidFill>
                <a:srgbClr val="003067"/>
              </a:solidFill>
              <a:latin typeface="Comic Sans MS" pitchFamily="66" charset="0"/>
            </a:endParaRPr>
          </a:p>
          <a:p>
            <a:pPr>
              <a:buClr>
                <a:srgbClr val="FFC000"/>
              </a:buClr>
            </a:pPr>
            <a:r>
              <a:rPr lang="en-US" sz="2800">
                <a:solidFill>
                  <a:schemeClr val="accent2"/>
                </a:solidFill>
                <a:latin typeface="Comic Sans MS" pitchFamily="66" charset="0"/>
              </a:rPr>
              <a:t>…</a:t>
            </a:r>
            <a:r>
              <a:rPr lang="en-US" sz="2800">
                <a:solidFill>
                  <a:srgbClr val="003067"/>
                </a:solidFill>
                <a:latin typeface="Comic Sans MS" pitchFamily="66" charset="0"/>
              </a:rPr>
              <a:t> and creating both the need and opportunity for</a:t>
            </a:r>
          </a:p>
          <a:p>
            <a:pPr>
              <a:buClr>
                <a:srgbClr val="FFC000"/>
              </a:buClr>
            </a:pPr>
            <a:r>
              <a:rPr lang="en-US" sz="2800">
                <a:solidFill>
                  <a:srgbClr val="003067"/>
                </a:solidFill>
                <a:latin typeface="Comic Sans MS" pitchFamily="66" charset="0"/>
              </a:rPr>
              <a:t>new methodological and technological developments</a:t>
            </a:r>
          </a:p>
          <a:p>
            <a:pPr>
              <a:buClr>
                <a:srgbClr val="FFC000"/>
              </a:buClr>
            </a:pPr>
            <a:endParaRPr lang="en-US" sz="2800">
              <a:solidFill>
                <a:srgbClr val="003067"/>
              </a:solidFill>
              <a:latin typeface="Comic Sans MS" pitchFamily="66" charset="0"/>
            </a:endParaRPr>
          </a:p>
        </p:txBody>
      </p:sp>
      <p:sp>
        <p:nvSpPr>
          <p:cNvPr id="4" name="TextBox 3"/>
          <p:cNvSpPr txBox="1"/>
          <p:nvPr/>
        </p:nvSpPr>
        <p:spPr>
          <a:xfrm>
            <a:off x="2362200" y="304800"/>
            <a:ext cx="5076825" cy="646113"/>
          </a:xfrm>
          <a:prstGeom prst="rect">
            <a:avLst/>
          </a:prstGeom>
          <a:noFill/>
        </p:spPr>
        <p:txBody>
          <a:bodyPr wrap="none">
            <a:spAutoFit/>
          </a:bodyPr>
          <a:lstStyle/>
          <a:p>
            <a:pPr fontAlgn="auto">
              <a:spcBef>
                <a:spcPts val="0"/>
              </a:spcBef>
              <a:spcAft>
                <a:spcPts val="0"/>
              </a:spcAft>
              <a:defRPr/>
            </a:pPr>
            <a:r>
              <a:rPr lang="en-US" sz="3600" b="1" dirty="0">
                <a:solidFill>
                  <a:schemeClr val="accent2"/>
                </a:solidFill>
                <a:effectLst>
                  <a:outerShdw blurRad="38100" dist="38100" dir="2700000" algn="tl">
                    <a:srgbClr val="000000">
                      <a:alpha val="43137"/>
                    </a:srgbClr>
                  </a:outerShdw>
                </a:effectLst>
                <a:latin typeface="Comic Sans MS" pitchFamily="66" charset="0"/>
                <a:cs typeface="+mn-cs"/>
              </a:rPr>
              <a:t>Growth and Expansion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3"/>
          <p:cNvSpPr txBox="1">
            <a:spLocks noChangeArrowheads="1"/>
          </p:cNvSpPr>
          <p:nvPr/>
        </p:nvSpPr>
        <p:spPr bwMode="auto">
          <a:xfrm>
            <a:off x="852488" y="1219200"/>
            <a:ext cx="8215312" cy="4832350"/>
          </a:xfrm>
          <a:prstGeom prst="rect">
            <a:avLst/>
          </a:prstGeom>
          <a:noFill/>
          <a:ln w="9525">
            <a:noFill/>
            <a:miter lim="800000"/>
            <a:headEnd/>
            <a:tailEnd/>
          </a:ln>
        </p:spPr>
        <p:txBody>
          <a:bodyPr>
            <a:spAutoFit/>
          </a:bodyPr>
          <a:lstStyle/>
          <a:p>
            <a:pPr>
              <a:buClr>
                <a:schemeClr val="accent2"/>
              </a:buClr>
              <a:buSzPct val="110000"/>
              <a:buFont typeface="Arial" pitchFamily="34" charset="0"/>
              <a:buChar char="•"/>
            </a:pPr>
            <a:r>
              <a:rPr lang="en-US" sz="2800">
                <a:solidFill>
                  <a:schemeClr val="accent2"/>
                </a:solidFill>
                <a:latin typeface="Comic Sans MS" pitchFamily="66" charset="0"/>
              </a:rPr>
              <a:t>  </a:t>
            </a:r>
            <a:r>
              <a:rPr lang="en-US" sz="2800">
                <a:solidFill>
                  <a:srgbClr val="003067"/>
                </a:solidFill>
                <a:latin typeface="Comic Sans MS" pitchFamily="66" charset="0"/>
              </a:rPr>
              <a:t>Number of assessments</a:t>
            </a:r>
          </a:p>
          <a:p>
            <a:pPr>
              <a:buClr>
                <a:schemeClr val="accent2"/>
              </a:buClr>
              <a:buSzPct val="110000"/>
              <a:buFont typeface="Arial" pitchFamily="34" charset="0"/>
              <a:buChar char="•"/>
            </a:pPr>
            <a:endParaRPr lang="en-US" sz="2800">
              <a:solidFill>
                <a:srgbClr val="003067"/>
              </a:solidFill>
              <a:latin typeface="Comic Sans MS" pitchFamily="66" charset="0"/>
            </a:endParaRPr>
          </a:p>
          <a:p>
            <a:pPr>
              <a:buClr>
                <a:schemeClr val="accent2"/>
              </a:buClr>
              <a:buSzPct val="110000"/>
              <a:buFont typeface="Arial" pitchFamily="34" charset="0"/>
              <a:buChar char="•"/>
            </a:pPr>
            <a:r>
              <a:rPr lang="en-US" sz="2800">
                <a:solidFill>
                  <a:srgbClr val="003067"/>
                </a:solidFill>
                <a:latin typeface="Comic Sans MS" pitchFamily="66" charset="0"/>
              </a:rPr>
              <a:t>  Participation of countries</a:t>
            </a:r>
          </a:p>
          <a:p>
            <a:pPr>
              <a:buClr>
                <a:schemeClr val="accent2"/>
              </a:buClr>
              <a:buSzPct val="110000"/>
              <a:buFont typeface="Arial" pitchFamily="34" charset="0"/>
              <a:buChar char="•"/>
            </a:pPr>
            <a:endParaRPr lang="en-US" sz="2800">
              <a:solidFill>
                <a:srgbClr val="003067"/>
              </a:solidFill>
              <a:latin typeface="Comic Sans MS" pitchFamily="66" charset="0"/>
            </a:endParaRPr>
          </a:p>
          <a:p>
            <a:pPr>
              <a:buClr>
                <a:schemeClr val="accent2"/>
              </a:buClr>
              <a:buSzPct val="110000"/>
              <a:buFont typeface="Arial" pitchFamily="34" charset="0"/>
              <a:buChar char="•"/>
            </a:pPr>
            <a:r>
              <a:rPr lang="en-US" sz="2800">
                <a:solidFill>
                  <a:srgbClr val="003067"/>
                </a:solidFill>
                <a:latin typeface="Comic Sans MS" pitchFamily="66" charset="0"/>
              </a:rPr>
              <a:t>  Populations who are surveyed </a:t>
            </a:r>
          </a:p>
          <a:p>
            <a:pPr>
              <a:buClr>
                <a:schemeClr val="accent2"/>
              </a:buClr>
              <a:buSzPct val="110000"/>
              <a:buFont typeface="Arial" pitchFamily="34" charset="0"/>
              <a:buChar char="•"/>
            </a:pPr>
            <a:endParaRPr lang="en-US" sz="2800">
              <a:solidFill>
                <a:srgbClr val="003067"/>
              </a:solidFill>
              <a:latin typeface="Comic Sans MS" pitchFamily="66" charset="0"/>
            </a:endParaRPr>
          </a:p>
          <a:p>
            <a:pPr>
              <a:buClr>
                <a:schemeClr val="accent2"/>
              </a:buClr>
              <a:buSzPct val="110000"/>
              <a:buFont typeface="Arial" pitchFamily="34" charset="0"/>
              <a:buChar char="•"/>
            </a:pPr>
            <a:r>
              <a:rPr lang="en-US" sz="2800">
                <a:solidFill>
                  <a:srgbClr val="003067"/>
                </a:solidFill>
                <a:latin typeface="Comic Sans MS" pitchFamily="66" charset="0"/>
              </a:rPr>
              <a:t>  Domains / Constructs that are measured </a:t>
            </a:r>
          </a:p>
          <a:p>
            <a:pPr>
              <a:buClr>
                <a:schemeClr val="accent2"/>
              </a:buClr>
              <a:buSzPct val="110000"/>
              <a:buFont typeface="Arial" pitchFamily="34" charset="0"/>
              <a:buChar char="•"/>
            </a:pPr>
            <a:endParaRPr lang="en-US" sz="2800">
              <a:solidFill>
                <a:srgbClr val="003067"/>
              </a:solidFill>
              <a:latin typeface="Comic Sans MS" pitchFamily="66" charset="0"/>
            </a:endParaRPr>
          </a:p>
          <a:p>
            <a:pPr>
              <a:buClr>
                <a:schemeClr val="accent2"/>
              </a:buClr>
              <a:buSzPct val="110000"/>
              <a:buFont typeface="Arial" pitchFamily="34" charset="0"/>
              <a:buChar char="•"/>
            </a:pPr>
            <a:r>
              <a:rPr lang="en-US" sz="2800">
                <a:solidFill>
                  <a:srgbClr val="003067"/>
                </a:solidFill>
                <a:latin typeface="Comic Sans MS" pitchFamily="66" charset="0"/>
              </a:rPr>
              <a:t>  Methodology </a:t>
            </a:r>
          </a:p>
          <a:p>
            <a:pPr>
              <a:buClr>
                <a:schemeClr val="accent2"/>
              </a:buClr>
              <a:buSzPct val="110000"/>
              <a:buFont typeface="Arial" pitchFamily="34" charset="0"/>
              <a:buChar char="•"/>
            </a:pPr>
            <a:endParaRPr lang="en-US" sz="2800">
              <a:solidFill>
                <a:srgbClr val="003067"/>
              </a:solidFill>
              <a:latin typeface="Comic Sans MS" pitchFamily="66" charset="0"/>
            </a:endParaRPr>
          </a:p>
          <a:p>
            <a:pPr>
              <a:buClr>
                <a:schemeClr val="accent2"/>
              </a:buClr>
              <a:buSzPct val="110000"/>
              <a:buFont typeface="Arial" pitchFamily="34" charset="0"/>
              <a:buChar char="•"/>
            </a:pPr>
            <a:r>
              <a:rPr lang="en-US" sz="2800">
                <a:solidFill>
                  <a:srgbClr val="003067"/>
                </a:solidFill>
                <a:latin typeface="Comic Sans MS" pitchFamily="66" charset="0"/>
              </a:rPr>
              <a:t>  Modes</a:t>
            </a:r>
          </a:p>
        </p:txBody>
      </p:sp>
      <p:sp>
        <p:nvSpPr>
          <p:cNvPr id="4" name="TextBox 3"/>
          <p:cNvSpPr txBox="1"/>
          <p:nvPr/>
        </p:nvSpPr>
        <p:spPr>
          <a:xfrm>
            <a:off x="2362200" y="152400"/>
            <a:ext cx="5076825" cy="646113"/>
          </a:xfrm>
          <a:prstGeom prst="rect">
            <a:avLst/>
          </a:prstGeom>
          <a:noFill/>
        </p:spPr>
        <p:txBody>
          <a:bodyPr wrap="none">
            <a:spAutoFit/>
          </a:bodyPr>
          <a:lstStyle/>
          <a:p>
            <a:pPr fontAlgn="auto">
              <a:spcBef>
                <a:spcPts val="0"/>
              </a:spcBef>
              <a:spcAft>
                <a:spcPts val="0"/>
              </a:spcAft>
              <a:defRPr/>
            </a:pPr>
            <a:r>
              <a:rPr lang="en-US" sz="3600" b="1" dirty="0">
                <a:solidFill>
                  <a:schemeClr val="accent2"/>
                </a:solidFill>
                <a:effectLst>
                  <a:outerShdw blurRad="38100" dist="38100" dir="2700000" algn="tl">
                    <a:srgbClr val="000000">
                      <a:alpha val="43137"/>
                    </a:srgbClr>
                  </a:outerShdw>
                </a:effectLst>
                <a:latin typeface="Comic Sans MS" pitchFamily="66" charset="0"/>
                <a:cs typeface="+mn-cs"/>
              </a:rPr>
              <a:t>Growth and Expansion</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ETS_PPT_BottomAr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274EFB241D5A449B1AF95D56FD81E5C" ma:contentTypeVersion="0" ma:contentTypeDescription="Create a new document." ma:contentTypeScope="" ma:versionID="4cdf5728efaaad449d84c66456360876">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B5AC7E21-AF6E-4615-9A6F-7EE60C3D911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D7A53695-792B-4A51-A70F-E3482758BC66}">
  <ds:schemaRefs>
    <ds:schemaRef ds:uri="http://schemas.microsoft.com/sharepoint/v3/contenttype/forms"/>
  </ds:schemaRefs>
</ds:datastoreItem>
</file>

<file path=customXml/itemProps3.xml><?xml version="1.0" encoding="utf-8"?>
<ds:datastoreItem xmlns:ds="http://schemas.openxmlformats.org/officeDocument/2006/customXml" ds:itemID="{905C928C-76D4-45BA-B871-D039E3F2D216}">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581</TotalTime>
  <Words>1763</Words>
  <Application>Microsoft Office PowerPoint</Application>
  <PresentationFormat>Presentación en pantalla (4:3)</PresentationFormat>
  <Paragraphs>272</Paragraphs>
  <Slides>31</Slides>
  <Notes>6</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31</vt:i4>
      </vt:variant>
    </vt:vector>
  </HeadingPairs>
  <TitlesOfParts>
    <vt:vector size="40" baseType="lpstr">
      <vt:lpstr>Arial</vt:lpstr>
      <vt:lpstr>Corbel</vt:lpstr>
      <vt:lpstr>Calibri</vt:lpstr>
      <vt:lpstr>Verdana</vt:lpstr>
      <vt:lpstr>Comic Sans MS</vt:lpstr>
      <vt:lpstr>Adobe Garamond Pro</vt:lpstr>
      <vt:lpstr>ヒラギノ角ゴ Pro W3</vt:lpstr>
      <vt:lpstr>Times New Roman</vt:lpstr>
      <vt:lpstr>ETS_PPT_BottomArc</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vector>
  </TitlesOfParts>
  <Company>ETS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ikirsch</dc:creator>
  <cp:lastModifiedBy>Paloma</cp:lastModifiedBy>
  <cp:revision>35</cp:revision>
  <dcterms:created xsi:type="dcterms:W3CDTF">2011-03-14T15:43:35Z</dcterms:created>
  <dcterms:modified xsi:type="dcterms:W3CDTF">2013-02-22T19:04:29Z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0x0101001274EFB241D5A449B1AF95D56FD81E5C</vt:lpwstr>
  </property>
</Properties>
</file>