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8" r:id="rId2"/>
    <p:sldMasterId id="2147483723" r:id="rId3"/>
  </p:sldMasterIdLst>
  <p:notesMasterIdLst>
    <p:notesMasterId r:id="rId32"/>
  </p:notesMasterIdLst>
  <p:sldIdLst>
    <p:sldId id="313" r:id="rId4"/>
    <p:sldId id="314" r:id="rId5"/>
    <p:sldId id="296" r:id="rId6"/>
    <p:sldId id="306" r:id="rId7"/>
    <p:sldId id="258" r:id="rId8"/>
    <p:sldId id="257" r:id="rId9"/>
    <p:sldId id="259" r:id="rId10"/>
    <p:sldId id="263" r:id="rId11"/>
    <p:sldId id="260" r:id="rId12"/>
    <p:sldId id="262" r:id="rId13"/>
    <p:sldId id="265" r:id="rId14"/>
    <p:sldId id="264" r:id="rId15"/>
    <p:sldId id="266" r:id="rId16"/>
    <p:sldId id="270" r:id="rId17"/>
    <p:sldId id="271" r:id="rId18"/>
    <p:sldId id="302" r:id="rId19"/>
    <p:sldId id="281" r:id="rId20"/>
    <p:sldId id="285" r:id="rId21"/>
    <p:sldId id="286" r:id="rId22"/>
    <p:sldId id="288" r:id="rId23"/>
    <p:sldId id="295" r:id="rId24"/>
    <p:sldId id="297" r:id="rId25"/>
    <p:sldId id="291" r:id="rId26"/>
    <p:sldId id="303" r:id="rId27"/>
    <p:sldId id="304" r:id="rId28"/>
    <p:sldId id="305" r:id="rId29"/>
    <p:sldId id="308" r:id="rId30"/>
    <p:sldId id="311" r:id="rId3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9CEE"/>
    <a:srgbClr val="C7BF17"/>
    <a:srgbClr val="E7DE2B"/>
    <a:srgbClr val="76B531"/>
    <a:srgbClr val="9EC8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05" autoAdjust="0"/>
  </p:normalViewPr>
  <p:slideViewPr>
    <p:cSldViewPr>
      <p:cViewPr>
        <p:scale>
          <a:sx n="99" d="100"/>
          <a:sy n="99" d="100"/>
        </p:scale>
        <p:origin x="-32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91DC8E-0B44-4AFF-8BB1-25608848CFB7}" type="doc">
      <dgm:prSet loTypeId="urn:microsoft.com/office/officeart/2005/8/layout/hList6" loCatId="list" qsTypeId="urn:microsoft.com/office/officeart/2005/8/quickstyle/simple1" qsCatId="simple" csTypeId="urn:microsoft.com/office/officeart/2005/8/colors/colorful1#1" csCatId="colorful" phldr="1"/>
      <dgm:spPr/>
      <dgm:t>
        <a:bodyPr/>
        <a:lstStyle/>
        <a:p>
          <a:endParaRPr lang="es-ES"/>
        </a:p>
      </dgm:t>
    </dgm:pt>
    <dgm:pt modelId="{00A54948-20E5-43CE-A770-DB38B12C5D8D}">
      <dgm:prSet phldrT="[Texto]" custT="1"/>
      <dgm:spPr/>
      <dgm:t>
        <a:bodyPr/>
        <a:lstStyle/>
        <a:p>
          <a:r>
            <a:rPr lang="es-ES_tradnl" sz="4000" dirty="0" smtClean="0">
              <a:solidFill>
                <a:srgbClr val="FFC000"/>
              </a:solidFill>
              <a:effectLst>
                <a:outerShdw blurRad="38100" dist="38100" dir="2700000" algn="tl">
                  <a:srgbClr val="000000">
                    <a:alpha val="43137"/>
                  </a:srgbClr>
                </a:outerShdw>
              </a:effectLst>
            </a:rPr>
            <a:t>Actividades</a:t>
          </a:r>
          <a:endParaRPr lang="es-ES" sz="4000" dirty="0">
            <a:solidFill>
              <a:srgbClr val="FFC000"/>
            </a:solidFill>
            <a:effectLst>
              <a:outerShdw blurRad="38100" dist="38100" dir="2700000" algn="tl">
                <a:srgbClr val="000000">
                  <a:alpha val="43137"/>
                </a:srgbClr>
              </a:outerShdw>
            </a:effectLst>
          </a:endParaRPr>
        </a:p>
      </dgm:t>
    </dgm:pt>
    <dgm:pt modelId="{D3CCDF17-9EDB-4E7C-93CD-77CEA9FD68B8}" type="parTrans" cxnId="{946DEBB2-8ADC-44FF-93A9-8F0E5515CEE6}">
      <dgm:prSet/>
      <dgm:spPr/>
      <dgm:t>
        <a:bodyPr/>
        <a:lstStyle/>
        <a:p>
          <a:endParaRPr lang="es-ES"/>
        </a:p>
      </dgm:t>
    </dgm:pt>
    <dgm:pt modelId="{E96A31BD-F91D-40D1-90A6-2C5B33CDC739}" type="sibTrans" cxnId="{946DEBB2-8ADC-44FF-93A9-8F0E5515CEE6}">
      <dgm:prSet/>
      <dgm:spPr/>
      <dgm:t>
        <a:bodyPr/>
        <a:lstStyle/>
        <a:p>
          <a:endParaRPr lang="es-ES"/>
        </a:p>
      </dgm:t>
    </dgm:pt>
    <dgm:pt modelId="{977B30CA-4CEA-4326-BA81-9CA875F19601}">
      <dgm:prSet phldrT="[Texto]"/>
      <dgm:spPr/>
      <dgm:t>
        <a:bodyPr/>
        <a:lstStyle/>
        <a:p>
          <a:r>
            <a:rPr lang="es-ES_tradnl" sz="2400" dirty="0" smtClean="0"/>
            <a:t>7 actividades: CE, CA, EO.</a:t>
          </a:r>
          <a:endParaRPr lang="es-ES" sz="2400" dirty="0"/>
        </a:p>
      </dgm:t>
    </dgm:pt>
    <dgm:pt modelId="{5E5877F2-B09B-4D82-9820-F6962428F6FE}" type="sibTrans" cxnId="{861556A3-4819-4629-998D-A80EC1C43554}">
      <dgm:prSet/>
      <dgm:spPr/>
      <dgm:t>
        <a:bodyPr/>
        <a:lstStyle/>
        <a:p>
          <a:endParaRPr lang="es-ES"/>
        </a:p>
      </dgm:t>
    </dgm:pt>
    <dgm:pt modelId="{E381D578-D76C-4F44-B43E-89EC1F4701F6}" type="parTrans" cxnId="{861556A3-4819-4629-998D-A80EC1C43554}">
      <dgm:prSet/>
      <dgm:spPr/>
      <dgm:t>
        <a:bodyPr/>
        <a:lstStyle/>
        <a:p>
          <a:endParaRPr lang="es-ES"/>
        </a:p>
      </dgm:t>
    </dgm:pt>
    <dgm:pt modelId="{0AFC84CB-2116-4B6C-B11D-1E8CE8B194F9}">
      <dgm:prSet phldrT="[Texto]"/>
      <dgm:spPr/>
      <dgm:t>
        <a:bodyPr/>
        <a:lstStyle/>
        <a:p>
          <a:r>
            <a:rPr lang="es-ES_tradnl" sz="2400" dirty="0" smtClean="0"/>
            <a:t>Competencia estratégica: documentación y aprendizaje autónomo.</a:t>
          </a:r>
          <a:endParaRPr lang="es-ES" sz="2400" dirty="0"/>
        </a:p>
      </dgm:t>
    </dgm:pt>
    <dgm:pt modelId="{F938A0A7-6517-440E-ADE1-AADDD6ECD5A4}" type="parTrans" cxnId="{316DB482-C9E6-4451-8788-6AD0D68ABB02}">
      <dgm:prSet/>
      <dgm:spPr/>
      <dgm:t>
        <a:bodyPr/>
        <a:lstStyle/>
        <a:p>
          <a:endParaRPr lang="es-ES"/>
        </a:p>
      </dgm:t>
    </dgm:pt>
    <dgm:pt modelId="{1E03B9C0-A712-477B-B435-F00E0FEE0221}" type="sibTrans" cxnId="{316DB482-C9E6-4451-8788-6AD0D68ABB02}">
      <dgm:prSet/>
      <dgm:spPr/>
      <dgm:t>
        <a:bodyPr/>
        <a:lstStyle/>
        <a:p>
          <a:endParaRPr lang="es-ES"/>
        </a:p>
      </dgm:t>
    </dgm:pt>
    <dgm:pt modelId="{45478EE4-39A1-4C08-A2A8-062AFEB9241E}">
      <dgm:prSet phldrT="[Texto]"/>
      <dgm:spPr/>
      <dgm:t>
        <a:bodyPr/>
        <a:lstStyle/>
        <a:p>
          <a:endParaRPr lang="es-ES" sz="2400" i="1" dirty="0"/>
        </a:p>
      </dgm:t>
    </dgm:pt>
    <dgm:pt modelId="{64289C99-00A6-4F0F-A473-4B2CF9F97701}" type="parTrans" cxnId="{F89A1F7B-9761-45D2-908A-4E6675B206EB}">
      <dgm:prSet/>
      <dgm:spPr/>
      <dgm:t>
        <a:bodyPr/>
        <a:lstStyle/>
        <a:p>
          <a:endParaRPr lang="es-ES"/>
        </a:p>
      </dgm:t>
    </dgm:pt>
    <dgm:pt modelId="{76919DEB-F70E-49A4-AA44-A9A555328B41}" type="sibTrans" cxnId="{F89A1F7B-9761-45D2-908A-4E6675B206EB}">
      <dgm:prSet/>
      <dgm:spPr/>
      <dgm:t>
        <a:bodyPr/>
        <a:lstStyle/>
        <a:p>
          <a:endParaRPr lang="es-ES"/>
        </a:p>
      </dgm:t>
    </dgm:pt>
    <dgm:pt modelId="{2157E458-48CE-492F-A2E7-CA88FBE78A45}">
      <dgm:prSet phldrT="[Texto]" custT="1"/>
      <dgm:spPr/>
      <dgm:t>
        <a:bodyPr/>
        <a:lstStyle/>
        <a:p>
          <a:r>
            <a:rPr lang="es-ES_tradnl" sz="2400" dirty="0" smtClean="0"/>
            <a:t>AQA:</a:t>
          </a:r>
          <a:r>
            <a:rPr lang="es-ES_tradnl" sz="2400" b="1" dirty="0" smtClean="0"/>
            <a:t> La sociedad multicultural </a:t>
          </a:r>
          <a:r>
            <a:rPr lang="es-ES_tradnl" sz="2000" dirty="0" smtClean="0"/>
            <a:t>(</a:t>
          </a:r>
          <a:r>
            <a:rPr lang="es-ES_tradnl" sz="2000" i="1" dirty="0" smtClean="0"/>
            <a:t>Y13 – A-</a:t>
          </a:r>
          <a:r>
            <a:rPr lang="es-ES_tradnl" sz="2000" i="1" dirty="0" err="1" smtClean="0"/>
            <a:t>Levels</a:t>
          </a:r>
          <a:r>
            <a:rPr lang="es-ES_tradnl" sz="2000" dirty="0" smtClean="0"/>
            <a:t>)</a:t>
          </a:r>
          <a:endParaRPr lang="es-ES" sz="2400" dirty="0"/>
        </a:p>
      </dgm:t>
    </dgm:pt>
    <dgm:pt modelId="{F477E1B6-E062-4813-BD5F-BDD944CB81FA}" type="parTrans" cxnId="{E8C6795E-76CC-46C0-8333-B348C07F4007}">
      <dgm:prSet/>
      <dgm:spPr/>
      <dgm:t>
        <a:bodyPr/>
        <a:lstStyle/>
        <a:p>
          <a:endParaRPr lang="es-ES"/>
        </a:p>
      </dgm:t>
    </dgm:pt>
    <dgm:pt modelId="{59565647-C104-4BC3-94F1-31145B3BA733}" type="sibTrans" cxnId="{E8C6795E-76CC-46C0-8333-B348C07F4007}">
      <dgm:prSet/>
      <dgm:spPr/>
      <dgm:t>
        <a:bodyPr/>
        <a:lstStyle/>
        <a:p>
          <a:endParaRPr lang="es-ES"/>
        </a:p>
      </dgm:t>
    </dgm:pt>
    <dgm:pt modelId="{62ABEB08-5E04-40CF-AC49-6BE3AFD187BC}">
      <dgm:prSet phldrT="[Texto]"/>
      <dgm:spPr/>
      <dgm:t>
        <a:bodyPr/>
        <a:lstStyle/>
        <a:p>
          <a:endParaRPr lang="es-ES" sz="2400" i="1" dirty="0"/>
        </a:p>
      </dgm:t>
    </dgm:pt>
    <dgm:pt modelId="{CDFD9223-FD57-4C20-BDA4-07F08A8D150F}" type="parTrans" cxnId="{48EABF88-4B32-4E84-8381-03D4BCD3D246}">
      <dgm:prSet/>
      <dgm:spPr/>
      <dgm:t>
        <a:bodyPr/>
        <a:lstStyle/>
        <a:p>
          <a:endParaRPr lang="es-ES"/>
        </a:p>
      </dgm:t>
    </dgm:pt>
    <dgm:pt modelId="{9021E3C2-9C17-4BDD-BB4F-D1BF57ED7A6A}" type="sibTrans" cxnId="{48EABF88-4B32-4E84-8381-03D4BCD3D246}">
      <dgm:prSet/>
      <dgm:spPr/>
      <dgm:t>
        <a:bodyPr/>
        <a:lstStyle/>
        <a:p>
          <a:endParaRPr lang="es-ES"/>
        </a:p>
      </dgm:t>
    </dgm:pt>
    <dgm:pt modelId="{C574E073-59CD-4BFB-885B-4154BDF4AD63}">
      <dgm:prSet phldrT="[Texto]"/>
      <dgm:spPr/>
      <dgm:t>
        <a:bodyPr/>
        <a:lstStyle/>
        <a:p>
          <a:endParaRPr lang="es-ES" sz="2400" dirty="0"/>
        </a:p>
      </dgm:t>
    </dgm:pt>
    <dgm:pt modelId="{DF10A36B-E805-490A-B4EF-B336E93C1A49}" type="parTrans" cxnId="{468BC1D6-E00B-4286-A259-0D9B7456BC4F}">
      <dgm:prSet/>
      <dgm:spPr/>
    </dgm:pt>
    <dgm:pt modelId="{E1C3C905-9D21-4E89-BC21-E406045DAECA}" type="sibTrans" cxnId="{468BC1D6-E00B-4286-A259-0D9B7456BC4F}">
      <dgm:prSet/>
      <dgm:spPr/>
    </dgm:pt>
    <dgm:pt modelId="{74802E42-8D36-4132-BEC2-EB2A35B89276}">
      <dgm:prSet phldrT="[Texto]" custT="1"/>
      <dgm:spPr/>
      <dgm:t>
        <a:bodyPr/>
        <a:lstStyle/>
        <a:p>
          <a:endParaRPr lang="es-ES" sz="2400" dirty="0"/>
        </a:p>
      </dgm:t>
    </dgm:pt>
    <dgm:pt modelId="{5AF4E0DC-6B87-43DB-82BA-6646B08DE249}" type="parTrans" cxnId="{E10DB51C-D7DD-46F4-8E2B-18554B1D242E}">
      <dgm:prSet/>
      <dgm:spPr/>
    </dgm:pt>
    <dgm:pt modelId="{BD626F86-A4F9-48CB-8716-D7A866EF04CA}" type="sibTrans" cxnId="{E10DB51C-D7DD-46F4-8E2B-18554B1D242E}">
      <dgm:prSet/>
      <dgm:spPr/>
    </dgm:pt>
    <dgm:pt modelId="{E106C5EC-B314-4A78-84EE-FFE6EB72B357}" type="pres">
      <dgm:prSet presAssocID="{4A91DC8E-0B44-4AFF-8BB1-25608848CFB7}" presName="Name0" presStyleCnt="0">
        <dgm:presLayoutVars>
          <dgm:dir/>
          <dgm:resizeHandles val="exact"/>
        </dgm:presLayoutVars>
      </dgm:prSet>
      <dgm:spPr/>
      <dgm:t>
        <a:bodyPr/>
        <a:lstStyle/>
        <a:p>
          <a:endParaRPr lang="es-ES"/>
        </a:p>
      </dgm:t>
    </dgm:pt>
    <dgm:pt modelId="{32B4E9EA-8306-4C70-BEAF-B831E8574B17}" type="pres">
      <dgm:prSet presAssocID="{00A54948-20E5-43CE-A770-DB38B12C5D8D}" presName="node" presStyleLbl="node1" presStyleIdx="0" presStyleCnt="1" custLinFactNeighborX="-1920" custLinFactNeighborY="-8861">
        <dgm:presLayoutVars>
          <dgm:bulletEnabled val="1"/>
        </dgm:presLayoutVars>
      </dgm:prSet>
      <dgm:spPr/>
      <dgm:t>
        <a:bodyPr/>
        <a:lstStyle/>
        <a:p>
          <a:endParaRPr lang="es-ES"/>
        </a:p>
      </dgm:t>
    </dgm:pt>
  </dgm:ptLst>
  <dgm:cxnLst>
    <dgm:cxn modelId="{B611025C-1600-45E6-B1A2-942E4A744CFA}" type="presOf" srcId="{2157E458-48CE-492F-A2E7-CA88FBE78A45}" destId="{32B4E9EA-8306-4C70-BEAF-B831E8574B17}" srcOrd="0" destOrd="3" presId="urn:microsoft.com/office/officeart/2005/8/layout/hList6"/>
    <dgm:cxn modelId="{C2E9A761-668E-4050-8E09-93FA4E4E6812}" type="presOf" srcId="{C574E073-59CD-4BFB-885B-4154BDF4AD63}" destId="{32B4E9EA-8306-4C70-BEAF-B831E8574B17}" srcOrd="0" destOrd="2" presId="urn:microsoft.com/office/officeart/2005/8/layout/hList6"/>
    <dgm:cxn modelId="{D6797310-9969-4968-9698-D34624B96062}" type="presOf" srcId="{4A91DC8E-0B44-4AFF-8BB1-25608848CFB7}" destId="{E106C5EC-B314-4A78-84EE-FFE6EB72B357}" srcOrd="0" destOrd="0" presId="urn:microsoft.com/office/officeart/2005/8/layout/hList6"/>
    <dgm:cxn modelId="{F89A1F7B-9761-45D2-908A-4E6675B206EB}" srcId="{00A54948-20E5-43CE-A770-DB38B12C5D8D}" destId="{45478EE4-39A1-4C08-A2A8-062AFEB9241E}" srcOrd="6" destOrd="0" parTransId="{64289C99-00A6-4F0F-A473-4B2CF9F97701}" sibTransId="{76919DEB-F70E-49A4-AA44-A9A555328B41}"/>
    <dgm:cxn modelId="{946DEBB2-8ADC-44FF-93A9-8F0E5515CEE6}" srcId="{4A91DC8E-0B44-4AFF-8BB1-25608848CFB7}" destId="{00A54948-20E5-43CE-A770-DB38B12C5D8D}" srcOrd="0" destOrd="0" parTransId="{D3CCDF17-9EDB-4E7C-93CD-77CEA9FD68B8}" sibTransId="{E96A31BD-F91D-40D1-90A6-2C5B33CDC739}"/>
    <dgm:cxn modelId="{48EABF88-4B32-4E84-8381-03D4BCD3D246}" srcId="{00A54948-20E5-43CE-A770-DB38B12C5D8D}" destId="{62ABEB08-5E04-40CF-AC49-6BE3AFD187BC}" srcOrd="5" destOrd="0" parTransId="{CDFD9223-FD57-4C20-BDA4-07F08A8D150F}" sibTransId="{9021E3C2-9C17-4BDD-BB4F-D1BF57ED7A6A}"/>
    <dgm:cxn modelId="{ACFC0883-67C3-4E56-A46E-45C279F2B5E7}" type="presOf" srcId="{0AFC84CB-2116-4B6C-B11D-1E8CE8B194F9}" destId="{32B4E9EA-8306-4C70-BEAF-B831E8574B17}" srcOrd="0" destOrd="5" presId="urn:microsoft.com/office/officeart/2005/8/layout/hList6"/>
    <dgm:cxn modelId="{861556A3-4819-4629-998D-A80EC1C43554}" srcId="{00A54948-20E5-43CE-A770-DB38B12C5D8D}" destId="{977B30CA-4CEA-4326-BA81-9CA875F19601}" srcOrd="0" destOrd="0" parTransId="{E381D578-D76C-4F44-B43E-89EC1F4701F6}" sibTransId="{5E5877F2-B09B-4D82-9820-F6962428F6FE}"/>
    <dgm:cxn modelId="{316DB482-C9E6-4451-8788-6AD0D68ABB02}" srcId="{00A54948-20E5-43CE-A770-DB38B12C5D8D}" destId="{0AFC84CB-2116-4B6C-B11D-1E8CE8B194F9}" srcOrd="4" destOrd="0" parTransId="{F938A0A7-6517-440E-ADE1-AADDD6ECD5A4}" sibTransId="{1E03B9C0-A712-477B-B435-F00E0FEE0221}"/>
    <dgm:cxn modelId="{BDB8A222-13D3-4F26-BC79-79ED20304577}" type="presOf" srcId="{00A54948-20E5-43CE-A770-DB38B12C5D8D}" destId="{32B4E9EA-8306-4C70-BEAF-B831E8574B17}" srcOrd="0" destOrd="0" presId="urn:microsoft.com/office/officeart/2005/8/layout/hList6"/>
    <dgm:cxn modelId="{F720DBE9-BBAE-4B0E-8D15-062BBBA4785E}" type="presOf" srcId="{45478EE4-39A1-4C08-A2A8-062AFEB9241E}" destId="{32B4E9EA-8306-4C70-BEAF-B831E8574B17}" srcOrd="0" destOrd="7" presId="urn:microsoft.com/office/officeart/2005/8/layout/hList6"/>
    <dgm:cxn modelId="{E8C6795E-76CC-46C0-8333-B348C07F4007}" srcId="{00A54948-20E5-43CE-A770-DB38B12C5D8D}" destId="{2157E458-48CE-492F-A2E7-CA88FBE78A45}" srcOrd="2" destOrd="0" parTransId="{F477E1B6-E062-4813-BD5F-BDD944CB81FA}" sibTransId="{59565647-C104-4BC3-94F1-31145B3BA733}"/>
    <dgm:cxn modelId="{59FB7FCF-F4A3-40C8-99A8-B9EF29A67A91}" type="presOf" srcId="{74802E42-8D36-4132-BEC2-EB2A35B89276}" destId="{32B4E9EA-8306-4C70-BEAF-B831E8574B17}" srcOrd="0" destOrd="4" presId="urn:microsoft.com/office/officeart/2005/8/layout/hList6"/>
    <dgm:cxn modelId="{CCA57A44-1CA1-4008-B144-151A11C12990}" type="presOf" srcId="{62ABEB08-5E04-40CF-AC49-6BE3AFD187BC}" destId="{32B4E9EA-8306-4C70-BEAF-B831E8574B17}" srcOrd="0" destOrd="6" presId="urn:microsoft.com/office/officeart/2005/8/layout/hList6"/>
    <dgm:cxn modelId="{91781478-8861-47D2-A0B1-F984365EF195}" type="presOf" srcId="{977B30CA-4CEA-4326-BA81-9CA875F19601}" destId="{32B4E9EA-8306-4C70-BEAF-B831E8574B17}" srcOrd="0" destOrd="1" presId="urn:microsoft.com/office/officeart/2005/8/layout/hList6"/>
    <dgm:cxn modelId="{E10DB51C-D7DD-46F4-8E2B-18554B1D242E}" srcId="{00A54948-20E5-43CE-A770-DB38B12C5D8D}" destId="{74802E42-8D36-4132-BEC2-EB2A35B89276}" srcOrd="3" destOrd="0" parTransId="{5AF4E0DC-6B87-43DB-82BA-6646B08DE249}" sibTransId="{BD626F86-A4F9-48CB-8716-D7A866EF04CA}"/>
    <dgm:cxn modelId="{468BC1D6-E00B-4286-A259-0D9B7456BC4F}" srcId="{00A54948-20E5-43CE-A770-DB38B12C5D8D}" destId="{C574E073-59CD-4BFB-885B-4154BDF4AD63}" srcOrd="1" destOrd="0" parTransId="{DF10A36B-E805-490A-B4EF-B336E93C1A49}" sibTransId="{E1C3C905-9D21-4E89-BC21-E406045DAECA}"/>
    <dgm:cxn modelId="{2E194312-A220-487C-9EC9-AEF9535A369D}" type="presParOf" srcId="{E106C5EC-B314-4A78-84EE-FFE6EB72B357}" destId="{32B4E9EA-8306-4C70-BEAF-B831E8574B17}"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1F1A50-712D-4FB7-9E0B-42A1B55B3B04}" type="doc">
      <dgm:prSet loTypeId="urn:microsoft.com/office/officeart/2005/8/layout/vList2" loCatId="list" qsTypeId="urn:microsoft.com/office/officeart/2005/8/quickstyle/simple5" qsCatId="simple" csTypeId="urn:microsoft.com/office/officeart/2005/8/colors/colorful2" csCatId="colorful" phldr="1"/>
      <dgm:spPr/>
      <dgm:t>
        <a:bodyPr/>
        <a:lstStyle/>
        <a:p>
          <a:endParaRPr lang="es-ES"/>
        </a:p>
      </dgm:t>
    </dgm:pt>
    <dgm:pt modelId="{41E7AFC9-1A9C-4240-B90A-A87E628004F4}">
      <dgm:prSet/>
      <dgm:spPr/>
      <dgm:t>
        <a:bodyPr/>
        <a:lstStyle/>
        <a:p>
          <a:pPr rtl="0"/>
          <a:r>
            <a:rPr lang="es-ES" b="1" dirty="0" smtClean="0"/>
            <a:t>DECLARACIÓN UNIVERSAL DE DERECHOS HUMANOS</a:t>
          </a:r>
          <a:r>
            <a:rPr lang="es-ES" dirty="0" smtClean="0"/>
            <a:t> </a:t>
          </a:r>
        </a:p>
        <a:p>
          <a:pPr rtl="0"/>
          <a:r>
            <a:rPr lang="es-ES" dirty="0" smtClean="0"/>
            <a:t>Como ideal común por el que todos los pueblos y naciones deben esforzarse, a fin de que tanto los individuos como las instituciones, inspirándose constantemente en ella, promuevan, mediante la enseñanza y la educación, el respeto a estos derechos y libertades, y aseguren, por medidas progresivas de carácter nacional e internacional, su reconocimiento y aplicación universales y efectivos, tanto entre los pueblos de los Estados Miembros como entre los de los territorios colocados bajo su jurisdicción.</a:t>
          </a:r>
          <a:endParaRPr lang="es-ES" dirty="0"/>
        </a:p>
      </dgm:t>
    </dgm:pt>
    <dgm:pt modelId="{FDBDBB63-6C24-44A9-A10A-EAA208884672}" type="parTrans" cxnId="{13AF92A4-0071-4EC0-87D7-E3C2A5CFC9D8}">
      <dgm:prSet/>
      <dgm:spPr/>
      <dgm:t>
        <a:bodyPr/>
        <a:lstStyle/>
        <a:p>
          <a:endParaRPr lang="es-ES"/>
        </a:p>
      </dgm:t>
    </dgm:pt>
    <dgm:pt modelId="{D650C63B-9902-4F6B-B613-F66208EBD4EA}" type="sibTrans" cxnId="{13AF92A4-0071-4EC0-87D7-E3C2A5CFC9D8}">
      <dgm:prSet/>
      <dgm:spPr/>
      <dgm:t>
        <a:bodyPr/>
        <a:lstStyle/>
        <a:p>
          <a:endParaRPr lang="es-ES"/>
        </a:p>
      </dgm:t>
    </dgm:pt>
    <dgm:pt modelId="{DBF9B7D7-02E7-4A62-AD79-0BD5E4B91FBF}" type="pres">
      <dgm:prSet presAssocID="{941F1A50-712D-4FB7-9E0B-42A1B55B3B04}" presName="linear" presStyleCnt="0">
        <dgm:presLayoutVars>
          <dgm:animLvl val="lvl"/>
          <dgm:resizeHandles val="exact"/>
        </dgm:presLayoutVars>
      </dgm:prSet>
      <dgm:spPr/>
      <dgm:t>
        <a:bodyPr/>
        <a:lstStyle/>
        <a:p>
          <a:endParaRPr lang="es-ES"/>
        </a:p>
      </dgm:t>
    </dgm:pt>
    <dgm:pt modelId="{BC93B5B7-D41A-4EC5-89DB-8150DCE6DFF0}" type="pres">
      <dgm:prSet presAssocID="{41E7AFC9-1A9C-4240-B90A-A87E628004F4}" presName="parentText" presStyleLbl="node1" presStyleIdx="0" presStyleCnt="1">
        <dgm:presLayoutVars>
          <dgm:chMax val="0"/>
          <dgm:bulletEnabled val="1"/>
        </dgm:presLayoutVars>
      </dgm:prSet>
      <dgm:spPr/>
      <dgm:t>
        <a:bodyPr/>
        <a:lstStyle/>
        <a:p>
          <a:endParaRPr lang="es-ES"/>
        </a:p>
      </dgm:t>
    </dgm:pt>
  </dgm:ptLst>
  <dgm:cxnLst>
    <dgm:cxn modelId="{B21700D5-A0D1-42BF-B1E7-5FF4634B12CB}" type="presOf" srcId="{41E7AFC9-1A9C-4240-B90A-A87E628004F4}" destId="{BC93B5B7-D41A-4EC5-89DB-8150DCE6DFF0}" srcOrd="0" destOrd="0" presId="urn:microsoft.com/office/officeart/2005/8/layout/vList2"/>
    <dgm:cxn modelId="{13AF92A4-0071-4EC0-87D7-E3C2A5CFC9D8}" srcId="{941F1A50-712D-4FB7-9E0B-42A1B55B3B04}" destId="{41E7AFC9-1A9C-4240-B90A-A87E628004F4}" srcOrd="0" destOrd="0" parTransId="{FDBDBB63-6C24-44A9-A10A-EAA208884672}" sibTransId="{D650C63B-9902-4F6B-B613-F66208EBD4EA}"/>
    <dgm:cxn modelId="{FFADBCFE-DE49-41BE-AC06-8D3B96AD22AB}" type="presOf" srcId="{941F1A50-712D-4FB7-9E0B-42A1B55B3B04}" destId="{DBF9B7D7-02E7-4A62-AD79-0BD5E4B91FBF}" srcOrd="0" destOrd="0" presId="urn:microsoft.com/office/officeart/2005/8/layout/vList2"/>
    <dgm:cxn modelId="{3460CD0E-53C7-4185-B6A6-7978AE25359A}" type="presParOf" srcId="{DBF9B7D7-02E7-4A62-AD79-0BD5E4B91FBF}" destId="{BC93B5B7-D41A-4EC5-89DB-8150DCE6DFF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B9531C-6474-4C69-A460-ED404B068DEB}" type="doc">
      <dgm:prSet loTypeId="urn:microsoft.com/office/officeart/2005/8/layout/process4" loCatId="list" qsTypeId="urn:microsoft.com/office/officeart/2005/8/quickstyle/simple4" qsCatId="simple" csTypeId="urn:microsoft.com/office/officeart/2005/8/colors/colorful5" csCatId="colorful"/>
      <dgm:spPr/>
      <dgm:t>
        <a:bodyPr/>
        <a:lstStyle/>
        <a:p>
          <a:endParaRPr lang="es-ES"/>
        </a:p>
      </dgm:t>
    </dgm:pt>
    <dgm:pt modelId="{01F0EEEC-EE91-4E05-A58B-4E523901E3AE}">
      <dgm:prSet custT="1"/>
      <dgm:spPr/>
      <dgm:t>
        <a:bodyPr/>
        <a:lstStyle/>
        <a:p>
          <a:pPr rtl="0"/>
          <a:r>
            <a:rPr lang="es-ES" sz="4400" b="1" dirty="0" smtClean="0"/>
            <a:t>ARTÍCULO 13</a:t>
          </a:r>
          <a:endParaRPr lang="es-ES" sz="4400" dirty="0"/>
        </a:p>
      </dgm:t>
    </dgm:pt>
    <dgm:pt modelId="{E3A0BD6D-BC05-4D32-A4C6-F17E6EBEFCD1}" type="parTrans" cxnId="{A2B5C4C6-6213-46DB-A4F5-026129361C4B}">
      <dgm:prSet/>
      <dgm:spPr/>
      <dgm:t>
        <a:bodyPr/>
        <a:lstStyle/>
        <a:p>
          <a:endParaRPr lang="es-ES"/>
        </a:p>
      </dgm:t>
    </dgm:pt>
    <dgm:pt modelId="{BB1191A7-DC67-4D1B-BFF6-64DBB82EAD35}" type="sibTrans" cxnId="{A2B5C4C6-6213-46DB-A4F5-026129361C4B}">
      <dgm:prSet/>
      <dgm:spPr/>
      <dgm:t>
        <a:bodyPr/>
        <a:lstStyle/>
        <a:p>
          <a:endParaRPr lang="es-ES"/>
        </a:p>
      </dgm:t>
    </dgm:pt>
    <dgm:pt modelId="{7A86B2B0-A6C6-4F26-974A-280806E97D62}">
      <dgm:prSet/>
      <dgm:spPr/>
      <dgm:t>
        <a:bodyPr/>
        <a:lstStyle/>
        <a:p>
          <a:pPr rtl="0"/>
          <a:r>
            <a:rPr lang="es-ES" dirty="0" smtClean="0"/>
            <a:t>Toda persona tiene derecho a circular libremente y a elegir su residencia en el territorio de un Estado.</a:t>
          </a:r>
          <a:endParaRPr lang="es-ES" dirty="0"/>
        </a:p>
      </dgm:t>
    </dgm:pt>
    <dgm:pt modelId="{4553C284-B65F-4B93-AC6E-2CF13A443F90}" type="parTrans" cxnId="{DD95B39E-110D-4843-B510-CE2CB80E9100}">
      <dgm:prSet/>
      <dgm:spPr/>
      <dgm:t>
        <a:bodyPr/>
        <a:lstStyle/>
        <a:p>
          <a:endParaRPr lang="es-ES"/>
        </a:p>
      </dgm:t>
    </dgm:pt>
    <dgm:pt modelId="{70803B7E-A38F-49F0-B7AC-9818925C7D31}" type="sibTrans" cxnId="{DD95B39E-110D-4843-B510-CE2CB80E9100}">
      <dgm:prSet/>
      <dgm:spPr/>
      <dgm:t>
        <a:bodyPr/>
        <a:lstStyle/>
        <a:p>
          <a:endParaRPr lang="es-ES"/>
        </a:p>
      </dgm:t>
    </dgm:pt>
    <dgm:pt modelId="{AF46AF94-833A-4783-9720-346C208C8925}">
      <dgm:prSet/>
      <dgm:spPr/>
      <dgm:t>
        <a:bodyPr/>
        <a:lstStyle/>
        <a:p>
          <a:pPr rtl="0"/>
          <a:r>
            <a:rPr lang="es-ES" dirty="0" smtClean="0"/>
            <a:t>Toda persona tiene derecho a salir de cualquier país, incluso del propio, y a regresar a su país.</a:t>
          </a:r>
          <a:endParaRPr lang="es-ES" dirty="0"/>
        </a:p>
      </dgm:t>
    </dgm:pt>
    <dgm:pt modelId="{A8CE5423-D37B-4924-8C07-96E6B7DE29FB}" type="sibTrans" cxnId="{882BB8A0-B8E6-4DB5-85BE-2FBB72D9CFB5}">
      <dgm:prSet/>
      <dgm:spPr/>
      <dgm:t>
        <a:bodyPr/>
        <a:lstStyle/>
        <a:p>
          <a:endParaRPr lang="es-ES"/>
        </a:p>
      </dgm:t>
    </dgm:pt>
    <dgm:pt modelId="{DA11CC0A-3971-4156-BB66-EED208ACB849}" type="parTrans" cxnId="{882BB8A0-B8E6-4DB5-85BE-2FBB72D9CFB5}">
      <dgm:prSet/>
      <dgm:spPr/>
      <dgm:t>
        <a:bodyPr/>
        <a:lstStyle/>
        <a:p>
          <a:endParaRPr lang="es-ES"/>
        </a:p>
      </dgm:t>
    </dgm:pt>
    <dgm:pt modelId="{4B22D5A5-F85A-46FA-938F-96EE159B1993}" type="pres">
      <dgm:prSet presAssocID="{DEB9531C-6474-4C69-A460-ED404B068DEB}" presName="Name0" presStyleCnt="0">
        <dgm:presLayoutVars>
          <dgm:dir/>
          <dgm:animLvl val="lvl"/>
          <dgm:resizeHandles val="exact"/>
        </dgm:presLayoutVars>
      </dgm:prSet>
      <dgm:spPr/>
      <dgm:t>
        <a:bodyPr/>
        <a:lstStyle/>
        <a:p>
          <a:endParaRPr lang="es-ES"/>
        </a:p>
      </dgm:t>
    </dgm:pt>
    <dgm:pt modelId="{7B152349-7F69-46A2-9112-D27697CEE416}" type="pres">
      <dgm:prSet presAssocID="{AF46AF94-833A-4783-9720-346C208C8925}" presName="boxAndChildren" presStyleCnt="0"/>
      <dgm:spPr/>
    </dgm:pt>
    <dgm:pt modelId="{3A3260B7-B65B-4E61-B2CA-E415B95358C4}" type="pres">
      <dgm:prSet presAssocID="{AF46AF94-833A-4783-9720-346C208C8925}" presName="parentTextBox" presStyleLbl="node1" presStyleIdx="0" presStyleCnt="3"/>
      <dgm:spPr/>
      <dgm:t>
        <a:bodyPr/>
        <a:lstStyle/>
        <a:p>
          <a:endParaRPr lang="es-ES"/>
        </a:p>
      </dgm:t>
    </dgm:pt>
    <dgm:pt modelId="{6CFACA68-07F5-4B2F-BD7B-0FF9C78A758E}" type="pres">
      <dgm:prSet presAssocID="{70803B7E-A38F-49F0-B7AC-9818925C7D31}" presName="sp" presStyleCnt="0"/>
      <dgm:spPr/>
    </dgm:pt>
    <dgm:pt modelId="{652993AE-FBEA-451D-ACCC-E6B98F42A1A5}" type="pres">
      <dgm:prSet presAssocID="{7A86B2B0-A6C6-4F26-974A-280806E97D62}" presName="arrowAndChildren" presStyleCnt="0"/>
      <dgm:spPr/>
    </dgm:pt>
    <dgm:pt modelId="{CB3566A7-225C-4449-A265-0D43DF35C00B}" type="pres">
      <dgm:prSet presAssocID="{7A86B2B0-A6C6-4F26-974A-280806E97D62}" presName="parentTextArrow" presStyleLbl="node1" presStyleIdx="1" presStyleCnt="3"/>
      <dgm:spPr/>
      <dgm:t>
        <a:bodyPr/>
        <a:lstStyle/>
        <a:p>
          <a:endParaRPr lang="es-ES"/>
        </a:p>
      </dgm:t>
    </dgm:pt>
    <dgm:pt modelId="{59A0C5CD-A704-45C3-A303-07936AB9087E}" type="pres">
      <dgm:prSet presAssocID="{BB1191A7-DC67-4D1B-BFF6-64DBB82EAD35}" presName="sp" presStyleCnt="0"/>
      <dgm:spPr/>
    </dgm:pt>
    <dgm:pt modelId="{6C6AC803-4CB2-46F1-AFA9-481CB3504A95}" type="pres">
      <dgm:prSet presAssocID="{01F0EEEC-EE91-4E05-A58B-4E523901E3AE}" presName="arrowAndChildren" presStyleCnt="0"/>
      <dgm:spPr/>
    </dgm:pt>
    <dgm:pt modelId="{7861710D-99AB-4BC2-8A6B-8928202BFFB2}" type="pres">
      <dgm:prSet presAssocID="{01F0EEEC-EE91-4E05-A58B-4E523901E3AE}" presName="parentTextArrow" presStyleLbl="node1" presStyleIdx="2" presStyleCnt="3"/>
      <dgm:spPr/>
      <dgm:t>
        <a:bodyPr/>
        <a:lstStyle/>
        <a:p>
          <a:endParaRPr lang="es-ES"/>
        </a:p>
      </dgm:t>
    </dgm:pt>
  </dgm:ptLst>
  <dgm:cxnLst>
    <dgm:cxn modelId="{AE392800-A46D-485B-B8F1-59CD29D9AA58}" type="presOf" srcId="{AF46AF94-833A-4783-9720-346C208C8925}" destId="{3A3260B7-B65B-4E61-B2CA-E415B95358C4}" srcOrd="0" destOrd="0" presId="urn:microsoft.com/office/officeart/2005/8/layout/process4"/>
    <dgm:cxn modelId="{DD95B39E-110D-4843-B510-CE2CB80E9100}" srcId="{DEB9531C-6474-4C69-A460-ED404B068DEB}" destId="{7A86B2B0-A6C6-4F26-974A-280806E97D62}" srcOrd="1" destOrd="0" parTransId="{4553C284-B65F-4B93-AC6E-2CF13A443F90}" sibTransId="{70803B7E-A38F-49F0-B7AC-9818925C7D31}"/>
    <dgm:cxn modelId="{A2B5C4C6-6213-46DB-A4F5-026129361C4B}" srcId="{DEB9531C-6474-4C69-A460-ED404B068DEB}" destId="{01F0EEEC-EE91-4E05-A58B-4E523901E3AE}" srcOrd="0" destOrd="0" parTransId="{E3A0BD6D-BC05-4D32-A4C6-F17E6EBEFCD1}" sibTransId="{BB1191A7-DC67-4D1B-BFF6-64DBB82EAD35}"/>
    <dgm:cxn modelId="{C24214DD-7F3B-43C3-BB35-1F4000E3438B}" type="presOf" srcId="{7A86B2B0-A6C6-4F26-974A-280806E97D62}" destId="{CB3566A7-225C-4449-A265-0D43DF35C00B}" srcOrd="0" destOrd="0" presId="urn:microsoft.com/office/officeart/2005/8/layout/process4"/>
    <dgm:cxn modelId="{9B465D5D-BC09-4B6D-9196-99D4849541F7}" type="presOf" srcId="{01F0EEEC-EE91-4E05-A58B-4E523901E3AE}" destId="{7861710D-99AB-4BC2-8A6B-8928202BFFB2}" srcOrd="0" destOrd="0" presId="urn:microsoft.com/office/officeart/2005/8/layout/process4"/>
    <dgm:cxn modelId="{882BB8A0-B8E6-4DB5-85BE-2FBB72D9CFB5}" srcId="{DEB9531C-6474-4C69-A460-ED404B068DEB}" destId="{AF46AF94-833A-4783-9720-346C208C8925}" srcOrd="2" destOrd="0" parTransId="{DA11CC0A-3971-4156-BB66-EED208ACB849}" sibTransId="{A8CE5423-D37B-4924-8C07-96E6B7DE29FB}"/>
    <dgm:cxn modelId="{04C8FBF5-BCD4-4F5B-A4CE-C32881EAF716}" type="presOf" srcId="{DEB9531C-6474-4C69-A460-ED404B068DEB}" destId="{4B22D5A5-F85A-46FA-938F-96EE159B1993}" srcOrd="0" destOrd="0" presId="urn:microsoft.com/office/officeart/2005/8/layout/process4"/>
    <dgm:cxn modelId="{FA5AC1E6-822A-43C6-914F-D9D097A4E1E0}" type="presParOf" srcId="{4B22D5A5-F85A-46FA-938F-96EE159B1993}" destId="{7B152349-7F69-46A2-9112-D27697CEE416}" srcOrd="0" destOrd="0" presId="urn:microsoft.com/office/officeart/2005/8/layout/process4"/>
    <dgm:cxn modelId="{7F36BF98-3AC1-4345-8B06-21EC93078C25}" type="presParOf" srcId="{7B152349-7F69-46A2-9112-D27697CEE416}" destId="{3A3260B7-B65B-4E61-B2CA-E415B95358C4}" srcOrd="0" destOrd="0" presId="urn:microsoft.com/office/officeart/2005/8/layout/process4"/>
    <dgm:cxn modelId="{A86705F4-55C1-462A-A276-4A0595F9D887}" type="presParOf" srcId="{4B22D5A5-F85A-46FA-938F-96EE159B1993}" destId="{6CFACA68-07F5-4B2F-BD7B-0FF9C78A758E}" srcOrd="1" destOrd="0" presId="urn:microsoft.com/office/officeart/2005/8/layout/process4"/>
    <dgm:cxn modelId="{1DBC5E0B-6CA5-48A4-84F6-BE863D5AFD7C}" type="presParOf" srcId="{4B22D5A5-F85A-46FA-938F-96EE159B1993}" destId="{652993AE-FBEA-451D-ACCC-E6B98F42A1A5}" srcOrd="2" destOrd="0" presId="urn:microsoft.com/office/officeart/2005/8/layout/process4"/>
    <dgm:cxn modelId="{DCDFC6FD-CE7F-4C94-9838-7226102122A6}" type="presParOf" srcId="{652993AE-FBEA-451D-ACCC-E6B98F42A1A5}" destId="{CB3566A7-225C-4449-A265-0D43DF35C00B}" srcOrd="0" destOrd="0" presId="urn:microsoft.com/office/officeart/2005/8/layout/process4"/>
    <dgm:cxn modelId="{04F3D7B8-7F10-4004-AD52-93D839E158AF}" type="presParOf" srcId="{4B22D5A5-F85A-46FA-938F-96EE159B1993}" destId="{59A0C5CD-A704-45C3-A303-07936AB9087E}" srcOrd="3" destOrd="0" presId="urn:microsoft.com/office/officeart/2005/8/layout/process4"/>
    <dgm:cxn modelId="{3665BC34-A42C-44CF-9CE4-1E0DC2A0D14A}" type="presParOf" srcId="{4B22D5A5-F85A-46FA-938F-96EE159B1993}" destId="{6C6AC803-4CB2-46F1-AFA9-481CB3504A95}" srcOrd="4" destOrd="0" presId="urn:microsoft.com/office/officeart/2005/8/layout/process4"/>
    <dgm:cxn modelId="{5C4E583E-BE92-4CF7-8F30-E9204EE75E23}" type="presParOf" srcId="{6C6AC803-4CB2-46F1-AFA9-481CB3504A95}" destId="{7861710D-99AB-4BC2-8A6B-8928202BFFB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4E5A4E-8F1A-42E5-9DE5-983D9E3DEDFB}" type="doc">
      <dgm:prSet loTypeId="urn:microsoft.com/office/officeart/2005/8/layout/matrix3" loCatId="matrix" qsTypeId="urn:microsoft.com/office/officeart/2005/8/quickstyle/simple1" qsCatId="simple" csTypeId="urn:microsoft.com/office/officeart/2005/8/colors/colorful4" csCatId="colorful" phldr="1"/>
      <dgm:spPr/>
      <dgm:t>
        <a:bodyPr/>
        <a:lstStyle/>
        <a:p>
          <a:endParaRPr lang="es-ES"/>
        </a:p>
      </dgm:t>
    </dgm:pt>
    <dgm:pt modelId="{2A51A55F-7306-4E10-8620-1745E36F4A55}">
      <dgm:prSet/>
      <dgm:spPr/>
      <dgm:t>
        <a:bodyPr/>
        <a:lstStyle/>
        <a:p>
          <a:pPr rtl="0"/>
          <a:r>
            <a:rPr lang="es-ES" dirty="0" smtClean="0"/>
            <a:t>¿Consideras que los europeos pueden moverse libremente? </a:t>
          </a:r>
          <a:endParaRPr lang="es-ES" dirty="0"/>
        </a:p>
      </dgm:t>
    </dgm:pt>
    <dgm:pt modelId="{FDDF2AE2-7648-4A71-B13B-37CD339BDB97}" type="parTrans" cxnId="{57C0A8AD-4A05-4D93-943D-8CEA09A31605}">
      <dgm:prSet/>
      <dgm:spPr/>
      <dgm:t>
        <a:bodyPr/>
        <a:lstStyle/>
        <a:p>
          <a:endParaRPr lang="es-ES"/>
        </a:p>
      </dgm:t>
    </dgm:pt>
    <dgm:pt modelId="{B578FBFF-BE2D-4121-A2C4-EF406E4EE67E}" type="sibTrans" cxnId="{57C0A8AD-4A05-4D93-943D-8CEA09A31605}">
      <dgm:prSet/>
      <dgm:spPr/>
      <dgm:t>
        <a:bodyPr/>
        <a:lstStyle/>
        <a:p>
          <a:endParaRPr lang="es-ES"/>
        </a:p>
      </dgm:t>
    </dgm:pt>
    <dgm:pt modelId="{25FC2BF5-870D-4751-894E-1DF255E9A7C0}">
      <dgm:prSet/>
      <dgm:spPr/>
      <dgm:t>
        <a:bodyPr/>
        <a:lstStyle/>
        <a:p>
          <a:pPr rtl="0"/>
          <a:r>
            <a:rPr lang="es-ES" dirty="0" smtClean="0"/>
            <a:t>¿Y los ciudadanos de otros países?</a:t>
          </a:r>
          <a:endParaRPr lang="es-ES" dirty="0"/>
        </a:p>
      </dgm:t>
    </dgm:pt>
    <dgm:pt modelId="{F2220DE3-ABE1-440B-879C-5873A52D84D0}" type="parTrans" cxnId="{B15708C9-F407-44FA-9775-E9E6131F60EA}">
      <dgm:prSet/>
      <dgm:spPr/>
      <dgm:t>
        <a:bodyPr/>
        <a:lstStyle/>
        <a:p>
          <a:endParaRPr lang="es-ES"/>
        </a:p>
      </dgm:t>
    </dgm:pt>
    <dgm:pt modelId="{55171FFC-8307-43C3-A8D6-AD2D616A2361}" type="sibTrans" cxnId="{B15708C9-F407-44FA-9775-E9E6131F60EA}">
      <dgm:prSet/>
      <dgm:spPr/>
      <dgm:t>
        <a:bodyPr/>
        <a:lstStyle/>
        <a:p>
          <a:endParaRPr lang="es-ES"/>
        </a:p>
      </dgm:t>
    </dgm:pt>
    <dgm:pt modelId="{7633AEEA-5D6E-4C74-A99A-519DDF7276BE}" type="pres">
      <dgm:prSet presAssocID="{1F4E5A4E-8F1A-42E5-9DE5-983D9E3DEDFB}" presName="matrix" presStyleCnt="0">
        <dgm:presLayoutVars>
          <dgm:chMax val="1"/>
          <dgm:dir/>
          <dgm:resizeHandles val="exact"/>
        </dgm:presLayoutVars>
      </dgm:prSet>
      <dgm:spPr/>
      <dgm:t>
        <a:bodyPr/>
        <a:lstStyle/>
        <a:p>
          <a:endParaRPr lang="es-ES"/>
        </a:p>
      </dgm:t>
    </dgm:pt>
    <dgm:pt modelId="{0C3CAA99-B9B2-4401-B29B-F9BED66C666D}" type="pres">
      <dgm:prSet presAssocID="{1F4E5A4E-8F1A-42E5-9DE5-983D9E3DEDFB}" presName="diamond" presStyleLbl="bgShp" presStyleIdx="0" presStyleCnt="1"/>
      <dgm:spPr/>
    </dgm:pt>
    <dgm:pt modelId="{234FB358-D431-4B81-94E3-DCF6AB4427D0}" type="pres">
      <dgm:prSet presAssocID="{1F4E5A4E-8F1A-42E5-9DE5-983D9E3DEDFB}" presName="quad1" presStyleLbl="node1" presStyleIdx="0" presStyleCnt="4" custScaleX="114109" custScaleY="115158" custLinFactNeighborX="-7134" custLinFactNeighborY="50668">
        <dgm:presLayoutVars>
          <dgm:chMax val="0"/>
          <dgm:chPref val="0"/>
          <dgm:bulletEnabled val="1"/>
        </dgm:presLayoutVars>
      </dgm:prSet>
      <dgm:spPr/>
      <dgm:t>
        <a:bodyPr/>
        <a:lstStyle/>
        <a:p>
          <a:endParaRPr lang="es-ES"/>
        </a:p>
      </dgm:t>
    </dgm:pt>
    <dgm:pt modelId="{6A7FDA7E-D2EE-4C02-AA5B-0C588F1724F4}" type="pres">
      <dgm:prSet presAssocID="{1F4E5A4E-8F1A-42E5-9DE5-983D9E3DEDFB}" presName="quad2" presStyleLbl="node1" presStyleIdx="1" presStyleCnt="4" custScaleX="114109" custScaleY="115158" custLinFactNeighborX="6581" custLinFactNeighborY="54041">
        <dgm:presLayoutVars>
          <dgm:chMax val="0"/>
          <dgm:chPref val="0"/>
          <dgm:bulletEnabled val="1"/>
        </dgm:presLayoutVars>
      </dgm:prSet>
      <dgm:spPr/>
      <dgm:t>
        <a:bodyPr/>
        <a:lstStyle/>
        <a:p>
          <a:endParaRPr lang="es-ES"/>
        </a:p>
      </dgm:t>
    </dgm:pt>
    <dgm:pt modelId="{BF4D3018-5B83-423A-AC68-23EA2FBF005B}" type="pres">
      <dgm:prSet presAssocID="{1F4E5A4E-8F1A-42E5-9DE5-983D9E3DEDFB}" presName="quad3" presStyleLbl="node1" presStyleIdx="2" presStyleCnt="4" custAng="2770853" custFlipHor="1" custScaleX="43864" custScaleY="45490" custLinFactNeighborX="51719" custLinFactNeighborY="31632">
        <dgm:presLayoutVars>
          <dgm:chMax val="0"/>
          <dgm:chPref val="0"/>
          <dgm:bulletEnabled val="1"/>
        </dgm:presLayoutVars>
      </dgm:prSet>
      <dgm:spPr/>
    </dgm:pt>
    <dgm:pt modelId="{5D16BC32-998E-4587-A4BB-85E5AF7B4493}" type="pres">
      <dgm:prSet presAssocID="{1F4E5A4E-8F1A-42E5-9DE5-983D9E3DEDFB}" presName="quad4" presStyleLbl="node1" presStyleIdx="3" presStyleCnt="4" custAng="18914872" custScaleX="42740" custScaleY="44456" custLinFactY="-37060" custLinFactNeighborX="-52707" custLinFactNeighborY="-100000">
        <dgm:presLayoutVars>
          <dgm:chMax val="0"/>
          <dgm:chPref val="0"/>
          <dgm:bulletEnabled val="1"/>
        </dgm:presLayoutVars>
      </dgm:prSet>
      <dgm:spPr/>
    </dgm:pt>
  </dgm:ptLst>
  <dgm:cxnLst>
    <dgm:cxn modelId="{38A44567-9705-4C29-97A6-AE5AB1D3DC75}" type="presOf" srcId="{2A51A55F-7306-4E10-8620-1745E36F4A55}" destId="{234FB358-D431-4B81-94E3-DCF6AB4427D0}" srcOrd="0" destOrd="0" presId="urn:microsoft.com/office/officeart/2005/8/layout/matrix3"/>
    <dgm:cxn modelId="{57C0A8AD-4A05-4D93-943D-8CEA09A31605}" srcId="{1F4E5A4E-8F1A-42E5-9DE5-983D9E3DEDFB}" destId="{2A51A55F-7306-4E10-8620-1745E36F4A55}" srcOrd="0" destOrd="0" parTransId="{FDDF2AE2-7648-4A71-B13B-37CD339BDB97}" sibTransId="{B578FBFF-BE2D-4121-A2C4-EF406E4EE67E}"/>
    <dgm:cxn modelId="{3637153D-E307-4F3E-9F52-3DDA7628ABBC}" type="presOf" srcId="{25FC2BF5-870D-4751-894E-1DF255E9A7C0}" destId="{6A7FDA7E-D2EE-4C02-AA5B-0C588F1724F4}" srcOrd="0" destOrd="0" presId="urn:microsoft.com/office/officeart/2005/8/layout/matrix3"/>
    <dgm:cxn modelId="{B15708C9-F407-44FA-9775-E9E6131F60EA}" srcId="{1F4E5A4E-8F1A-42E5-9DE5-983D9E3DEDFB}" destId="{25FC2BF5-870D-4751-894E-1DF255E9A7C0}" srcOrd="1" destOrd="0" parTransId="{F2220DE3-ABE1-440B-879C-5873A52D84D0}" sibTransId="{55171FFC-8307-43C3-A8D6-AD2D616A2361}"/>
    <dgm:cxn modelId="{2579551E-D952-42ED-8F3B-C7C242FE638E}" type="presOf" srcId="{1F4E5A4E-8F1A-42E5-9DE5-983D9E3DEDFB}" destId="{7633AEEA-5D6E-4C74-A99A-519DDF7276BE}" srcOrd="0" destOrd="0" presId="urn:microsoft.com/office/officeart/2005/8/layout/matrix3"/>
    <dgm:cxn modelId="{0F450298-4767-4AEC-8577-36BE140E18F1}" type="presParOf" srcId="{7633AEEA-5D6E-4C74-A99A-519DDF7276BE}" destId="{0C3CAA99-B9B2-4401-B29B-F9BED66C666D}" srcOrd="0" destOrd="0" presId="urn:microsoft.com/office/officeart/2005/8/layout/matrix3"/>
    <dgm:cxn modelId="{4BDE71AD-2901-45B7-A67A-650FBAC457E5}" type="presParOf" srcId="{7633AEEA-5D6E-4C74-A99A-519DDF7276BE}" destId="{234FB358-D431-4B81-94E3-DCF6AB4427D0}" srcOrd="1" destOrd="0" presId="urn:microsoft.com/office/officeart/2005/8/layout/matrix3"/>
    <dgm:cxn modelId="{53D7CBD3-C0C2-4AB5-B455-698224F8FE68}" type="presParOf" srcId="{7633AEEA-5D6E-4C74-A99A-519DDF7276BE}" destId="{6A7FDA7E-D2EE-4C02-AA5B-0C588F1724F4}" srcOrd="2" destOrd="0" presId="urn:microsoft.com/office/officeart/2005/8/layout/matrix3"/>
    <dgm:cxn modelId="{456690BC-859A-43F2-80B5-6515F4D81AA6}" type="presParOf" srcId="{7633AEEA-5D6E-4C74-A99A-519DDF7276BE}" destId="{BF4D3018-5B83-423A-AC68-23EA2FBF005B}" srcOrd="3" destOrd="0" presId="urn:microsoft.com/office/officeart/2005/8/layout/matrix3"/>
    <dgm:cxn modelId="{42168440-F862-4FFC-946B-CBE287847484}" type="presParOf" srcId="{7633AEEA-5D6E-4C74-A99A-519DDF7276BE}" destId="{5D16BC32-998E-4587-A4BB-85E5AF7B4493}"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90B2EB6-0F4D-4338-BDE0-375F8292E1AB}" type="doc">
      <dgm:prSet loTypeId="urn:microsoft.com/office/officeart/2005/8/layout/vList3#1" loCatId="list" qsTypeId="urn:microsoft.com/office/officeart/2005/8/quickstyle/simple4" qsCatId="simple" csTypeId="urn:microsoft.com/office/officeart/2005/8/colors/colorful5" csCatId="colorful" phldr="1"/>
      <dgm:spPr/>
      <dgm:t>
        <a:bodyPr/>
        <a:lstStyle/>
        <a:p>
          <a:endParaRPr lang="es-ES"/>
        </a:p>
      </dgm:t>
    </dgm:pt>
    <dgm:pt modelId="{396CAFC4-4578-4F30-AC41-01B1BDE5B881}">
      <dgm:prSet/>
      <dgm:spPr/>
      <dgm:t>
        <a:bodyPr/>
        <a:lstStyle/>
        <a:p>
          <a:pPr rtl="0"/>
          <a:r>
            <a:rPr lang="es-ES" dirty="0" smtClean="0"/>
            <a:t>¿Pertenecen todos los países europeos a la Unión Europea?</a:t>
          </a:r>
          <a:endParaRPr lang="es-ES" dirty="0"/>
        </a:p>
      </dgm:t>
    </dgm:pt>
    <dgm:pt modelId="{C7B9BAD3-BABB-444B-BC52-C9EB0C7E3A4D}" type="parTrans" cxnId="{18F62DD9-3B95-4456-B735-7BC55A55329D}">
      <dgm:prSet/>
      <dgm:spPr/>
      <dgm:t>
        <a:bodyPr/>
        <a:lstStyle/>
        <a:p>
          <a:endParaRPr lang="es-ES"/>
        </a:p>
      </dgm:t>
    </dgm:pt>
    <dgm:pt modelId="{351019A9-6656-4F83-A4A1-16099D64061D}" type="sibTrans" cxnId="{18F62DD9-3B95-4456-B735-7BC55A55329D}">
      <dgm:prSet/>
      <dgm:spPr/>
      <dgm:t>
        <a:bodyPr/>
        <a:lstStyle/>
        <a:p>
          <a:endParaRPr lang="es-ES"/>
        </a:p>
      </dgm:t>
    </dgm:pt>
    <dgm:pt modelId="{F7F82E95-54B1-4563-852B-53963CC07C05}">
      <dgm:prSet/>
      <dgm:spPr/>
      <dgm:t>
        <a:bodyPr/>
        <a:lstStyle/>
        <a:p>
          <a:pPr rtl="0"/>
          <a:r>
            <a:rPr lang="es-ES" dirty="0" smtClean="0"/>
            <a:t>Nombra un país que esté en el continente europeo y no pertenezca a la Unión Europea</a:t>
          </a:r>
          <a:endParaRPr lang="es-ES" dirty="0"/>
        </a:p>
      </dgm:t>
    </dgm:pt>
    <dgm:pt modelId="{232FA046-0B80-41B4-A36D-7B43C685D3D0}" type="parTrans" cxnId="{8A59A8B2-A11D-4DB7-A9B0-B2F275210A3B}">
      <dgm:prSet/>
      <dgm:spPr/>
      <dgm:t>
        <a:bodyPr/>
        <a:lstStyle/>
        <a:p>
          <a:endParaRPr lang="es-ES"/>
        </a:p>
      </dgm:t>
    </dgm:pt>
    <dgm:pt modelId="{B73E7262-B089-42B6-977A-070382F3DB4A}" type="sibTrans" cxnId="{8A59A8B2-A11D-4DB7-A9B0-B2F275210A3B}">
      <dgm:prSet/>
      <dgm:spPr/>
      <dgm:t>
        <a:bodyPr/>
        <a:lstStyle/>
        <a:p>
          <a:endParaRPr lang="es-ES"/>
        </a:p>
      </dgm:t>
    </dgm:pt>
    <dgm:pt modelId="{DCC275A0-2D0D-40B5-AF51-A258F042457F}">
      <dgm:prSet/>
      <dgm:spPr/>
      <dgm:t>
        <a:bodyPr/>
        <a:lstStyle/>
        <a:p>
          <a:pPr rtl="0"/>
          <a:r>
            <a:rPr lang="es-ES" dirty="0" smtClean="0"/>
            <a:t>¿Podrá un habitante de ese país trabajar o residir en Reino Unido sin pedir un permiso (visado) especial para ellos?</a:t>
          </a:r>
          <a:endParaRPr lang="es-ES" dirty="0"/>
        </a:p>
      </dgm:t>
    </dgm:pt>
    <dgm:pt modelId="{D24D5339-DB59-475C-AB71-8BBD1AA5801F}" type="parTrans" cxnId="{043B0F58-7068-451A-86B4-BF8CCD542FC3}">
      <dgm:prSet/>
      <dgm:spPr/>
      <dgm:t>
        <a:bodyPr/>
        <a:lstStyle/>
        <a:p>
          <a:endParaRPr lang="es-ES"/>
        </a:p>
      </dgm:t>
    </dgm:pt>
    <dgm:pt modelId="{322EFE71-6F68-4A0B-A12A-ADA89504F443}" type="sibTrans" cxnId="{043B0F58-7068-451A-86B4-BF8CCD542FC3}">
      <dgm:prSet/>
      <dgm:spPr/>
      <dgm:t>
        <a:bodyPr/>
        <a:lstStyle/>
        <a:p>
          <a:endParaRPr lang="es-ES"/>
        </a:p>
      </dgm:t>
    </dgm:pt>
    <dgm:pt modelId="{76F405D9-45C7-48B4-850E-5B37548C8DA4}" type="pres">
      <dgm:prSet presAssocID="{990B2EB6-0F4D-4338-BDE0-375F8292E1AB}" presName="linearFlow" presStyleCnt="0">
        <dgm:presLayoutVars>
          <dgm:dir/>
          <dgm:resizeHandles val="exact"/>
        </dgm:presLayoutVars>
      </dgm:prSet>
      <dgm:spPr/>
      <dgm:t>
        <a:bodyPr/>
        <a:lstStyle/>
        <a:p>
          <a:endParaRPr lang="es-ES"/>
        </a:p>
      </dgm:t>
    </dgm:pt>
    <dgm:pt modelId="{55D27572-E6E2-4266-96BA-8BA91CA4970B}" type="pres">
      <dgm:prSet presAssocID="{396CAFC4-4578-4F30-AC41-01B1BDE5B881}" presName="composite" presStyleCnt="0"/>
      <dgm:spPr/>
    </dgm:pt>
    <dgm:pt modelId="{D7E2C620-5F68-44D9-97F9-0724B76B40CE}" type="pres">
      <dgm:prSet presAssocID="{396CAFC4-4578-4F30-AC41-01B1BDE5B881}" presName="imgShp" presStyleLbl="fgImgPlace1" presStyleIdx="0" presStyleCnt="3"/>
      <dgm:spPr/>
    </dgm:pt>
    <dgm:pt modelId="{7DD9C5DE-6CBE-4EF3-AC87-01ED81B26F8E}" type="pres">
      <dgm:prSet presAssocID="{396CAFC4-4578-4F30-AC41-01B1BDE5B881}" presName="txShp" presStyleLbl="node1" presStyleIdx="0" presStyleCnt="3">
        <dgm:presLayoutVars>
          <dgm:bulletEnabled val="1"/>
        </dgm:presLayoutVars>
      </dgm:prSet>
      <dgm:spPr/>
      <dgm:t>
        <a:bodyPr/>
        <a:lstStyle/>
        <a:p>
          <a:endParaRPr lang="es-ES"/>
        </a:p>
      </dgm:t>
    </dgm:pt>
    <dgm:pt modelId="{01224B4F-0B84-4301-802B-2A187EEF33F3}" type="pres">
      <dgm:prSet presAssocID="{351019A9-6656-4F83-A4A1-16099D64061D}" presName="spacing" presStyleCnt="0"/>
      <dgm:spPr/>
    </dgm:pt>
    <dgm:pt modelId="{C44CEF2C-A748-488A-9CEA-B0E716A0E3A5}" type="pres">
      <dgm:prSet presAssocID="{F7F82E95-54B1-4563-852B-53963CC07C05}" presName="composite" presStyleCnt="0"/>
      <dgm:spPr/>
    </dgm:pt>
    <dgm:pt modelId="{FE36467E-CBD6-422A-B759-8DB4C408E65E}" type="pres">
      <dgm:prSet presAssocID="{F7F82E95-54B1-4563-852B-53963CC07C05}" presName="imgShp" presStyleLbl="fgImgPlace1" presStyleIdx="1" presStyleCnt="3"/>
      <dgm:spPr/>
    </dgm:pt>
    <dgm:pt modelId="{7C4509A8-66F1-4BA6-8B88-963937AA2D18}" type="pres">
      <dgm:prSet presAssocID="{F7F82E95-54B1-4563-852B-53963CC07C05}" presName="txShp" presStyleLbl="node1" presStyleIdx="1" presStyleCnt="3">
        <dgm:presLayoutVars>
          <dgm:bulletEnabled val="1"/>
        </dgm:presLayoutVars>
      </dgm:prSet>
      <dgm:spPr/>
      <dgm:t>
        <a:bodyPr/>
        <a:lstStyle/>
        <a:p>
          <a:endParaRPr lang="es-ES"/>
        </a:p>
      </dgm:t>
    </dgm:pt>
    <dgm:pt modelId="{9A127A73-F602-471E-820F-DF9BCFFF863C}" type="pres">
      <dgm:prSet presAssocID="{B73E7262-B089-42B6-977A-070382F3DB4A}" presName="spacing" presStyleCnt="0"/>
      <dgm:spPr/>
    </dgm:pt>
    <dgm:pt modelId="{2BA7CF94-07BF-4D37-8E12-86EA611AEB66}" type="pres">
      <dgm:prSet presAssocID="{DCC275A0-2D0D-40B5-AF51-A258F042457F}" presName="composite" presStyleCnt="0"/>
      <dgm:spPr/>
    </dgm:pt>
    <dgm:pt modelId="{C7D18BAE-90F4-4C54-BC3B-0D5EB5F36BF4}" type="pres">
      <dgm:prSet presAssocID="{DCC275A0-2D0D-40B5-AF51-A258F042457F}" presName="imgShp" presStyleLbl="fgImgPlace1" presStyleIdx="2" presStyleCnt="3"/>
      <dgm:spPr/>
    </dgm:pt>
    <dgm:pt modelId="{769236F8-F2F0-41FB-A1E5-FFCD5EB47B58}" type="pres">
      <dgm:prSet presAssocID="{DCC275A0-2D0D-40B5-AF51-A258F042457F}" presName="txShp" presStyleLbl="node1" presStyleIdx="2" presStyleCnt="3">
        <dgm:presLayoutVars>
          <dgm:bulletEnabled val="1"/>
        </dgm:presLayoutVars>
      </dgm:prSet>
      <dgm:spPr/>
      <dgm:t>
        <a:bodyPr/>
        <a:lstStyle/>
        <a:p>
          <a:endParaRPr lang="es-ES"/>
        </a:p>
      </dgm:t>
    </dgm:pt>
  </dgm:ptLst>
  <dgm:cxnLst>
    <dgm:cxn modelId="{043B0F58-7068-451A-86B4-BF8CCD542FC3}" srcId="{990B2EB6-0F4D-4338-BDE0-375F8292E1AB}" destId="{DCC275A0-2D0D-40B5-AF51-A258F042457F}" srcOrd="2" destOrd="0" parTransId="{D24D5339-DB59-475C-AB71-8BBD1AA5801F}" sibTransId="{322EFE71-6F68-4A0B-A12A-ADA89504F443}"/>
    <dgm:cxn modelId="{9BBB6A71-898C-4CDE-8D88-6F715441C119}" type="presOf" srcId="{DCC275A0-2D0D-40B5-AF51-A258F042457F}" destId="{769236F8-F2F0-41FB-A1E5-FFCD5EB47B58}" srcOrd="0" destOrd="0" presId="urn:microsoft.com/office/officeart/2005/8/layout/vList3#1"/>
    <dgm:cxn modelId="{18F62DD9-3B95-4456-B735-7BC55A55329D}" srcId="{990B2EB6-0F4D-4338-BDE0-375F8292E1AB}" destId="{396CAFC4-4578-4F30-AC41-01B1BDE5B881}" srcOrd="0" destOrd="0" parTransId="{C7B9BAD3-BABB-444B-BC52-C9EB0C7E3A4D}" sibTransId="{351019A9-6656-4F83-A4A1-16099D64061D}"/>
    <dgm:cxn modelId="{CEFC5A98-6F7A-4CF4-91CE-CF92843BA480}" type="presOf" srcId="{396CAFC4-4578-4F30-AC41-01B1BDE5B881}" destId="{7DD9C5DE-6CBE-4EF3-AC87-01ED81B26F8E}" srcOrd="0" destOrd="0" presId="urn:microsoft.com/office/officeart/2005/8/layout/vList3#1"/>
    <dgm:cxn modelId="{CDABC3B2-83E8-488D-9E43-F02343647A5B}" type="presOf" srcId="{F7F82E95-54B1-4563-852B-53963CC07C05}" destId="{7C4509A8-66F1-4BA6-8B88-963937AA2D18}" srcOrd="0" destOrd="0" presId="urn:microsoft.com/office/officeart/2005/8/layout/vList3#1"/>
    <dgm:cxn modelId="{1025AEC2-5D38-4E04-9C90-720F852BC9D3}" type="presOf" srcId="{990B2EB6-0F4D-4338-BDE0-375F8292E1AB}" destId="{76F405D9-45C7-48B4-850E-5B37548C8DA4}" srcOrd="0" destOrd="0" presId="urn:microsoft.com/office/officeart/2005/8/layout/vList3#1"/>
    <dgm:cxn modelId="{8A59A8B2-A11D-4DB7-A9B0-B2F275210A3B}" srcId="{990B2EB6-0F4D-4338-BDE0-375F8292E1AB}" destId="{F7F82E95-54B1-4563-852B-53963CC07C05}" srcOrd="1" destOrd="0" parTransId="{232FA046-0B80-41B4-A36D-7B43C685D3D0}" sibTransId="{B73E7262-B089-42B6-977A-070382F3DB4A}"/>
    <dgm:cxn modelId="{690C1143-177B-4B05-8E3F-36ACCA2090FC}" type="presParOf" srcId="{76F405D9-45C7-48B4-850E-5B37548C8DA4}" destId="{55D27572-E6E2-4266-96BA-8BA91CA4970B}" srcOrd="0" destOrd="0" presId="urn:microsoft.com/office/officeart/2005/8/layout/vList3#1"/>
    <dgm:cxn modelId="{D195E6BE-C720-43CD-9DCE-752E83980101}" type="presParOf" srcId="{55D27572-E6E2-4266-96BA-8BA91CA4970B}" destId="{D7E2C620-5F68-44D9-97F9-0724B76B40CE}" srcOrd="0" destOrd="0" presId="urn:microsoft.com/office/officeart/2005/8/layout/vList3#1"/>
    <dgm:cxn modelId="{D74CF412-7D5D-41DF-B75A-CEED7E2A06CB}" type="presParOf" srcId="{55D27572-E6E2-4266-96BA-8BA91CA4970B}" destId="{7DD9C5DE-6CBE-4EF3-AC87-01ED81B26F8E}" srcOrd="1" destOrd="0" presId="urn:microsoft.com/office/officeart/2005/8/layout/vList3#1"/>
    <dgm:cxn modelId="{D23671CF-0605-4B04-8993-9A8EB75A926B}" type="presParOf" srcId="{76F405D9-45C7-48B4-850E-5B37548C8DA4}" destId="{01224B4F-0B84-4301-802B-2A187EEF33F3}" srcOrd="1" destOrd="0" presId="urn:microsoft.com/office/officeart/2005/8/layout/vList3#1"/>
    <dgm:cxn modelId="{C14730C8-DD6C-4D31-AE41-21EC56575C51}" type="presParOf" srcId="{76F405D9-45C7-48B4-850E-5B37548C8DA4}" destId="{C44CEF2C-A748-488A-9CEA-B0E716A0E3A5}" srcOrd="2" destOrd="0" presId="urn:microsoft.com/office/officeart/2005/8/layout/vList3#1"/>
    <dgm:cxn modelId="{6491F71A-3987-4CCE-9B8D-D00B95F5BBDA}" type="presParOf" srcId="{C44CEF2C-A748-488A-9CEA-B0E716A0E3A5}" destId="{FE36467E-CBD6-422A-B759-8DB4C408E65E}" srcOrd="0" destOrd="0" presId="urn:microsoft.com/office/officeart/2005/8/layout/vList3#1"/>
    <dgm:cxn modelId="{8E466BF2-7615-4607-8EDF-6607CD67244F}" type="presParOf" srcId="{C44CEF2C-A748-488A-9CEA-B0E716A0E3A5}" destId="{7C4509A8-66F1-4BA6-8B88-963937AA2D18}" srcOrd="1" destOrd="0" presId="urn:microsoft.com/office/officeart/2005/8/layout/vList3#1"/>
    <dgm:cxn modelId="{24DA9029-381D-482D-89B7-F3AC765AB33E}" type="presParOf" srcId="{76F405D9-45C7-48B4-850E-5B37548C8DA4}" destId="{9A127A73-F602-471E-820F-DF9BCFFF863C}" srcOrd="3" destOrd="0" presId="urn:microsoft.com/office/officeart/2005/8/layout/vList3#1"/>
    <dgm:cxn modelId="{6E21F5A0-CB19-437A-BE19-6A9742CE4BC6}" type="presParOf" srcId="{76F405D9-45C7-48B4-850E-5B37548C8DA4}" destId="{2BA7CF94-07BF-4D37-8E12-86EA611AEB66}" srcOrd="4" destOrd="0" presId="urn:microsoft.com/office/officeart/2005/8/layout/vList3#1"/>
    <dgm:cxn modelId="{7E2971B2-4B71-4E27-815A-66702CEF4749}" type="presParOf" srcId="{2BA7CF94-07BF-4D37-8E12-86EA611AEB66}" destId="{C7D18BAE-90F4-4C54-BC3B-0D5EB5F36BF4}" srcOrd="0" destOrd="0" presId="urn:microsoft.com/office/officeart/2005/8/layout/vList3#1"/>
    <dgm:cxn modelId="{7E80A62F-8215-4967-9F52-2BE099FAC5F5}" type="presParOf" srcId="{2BA7CF94-07BF-4D37-8E12-86EA611AEB66}" destId="{769236F8-F2F0-41FB-A1E5-FFCD5EB47B58}"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2E933DB-09BA-479E-8F83-30D3BF3200D7}" type="doc">
      <dgm:prSet loTypeId="urn:microsoft.com/office/officeart/2005/8/layout/hChevron3" loCatId="process" qsTypeId="urn:microsoft.com/office/officeart/2005/8/quickstyle/simple1" qsCatId="simple" csTypeId="urn:microsoft.com/office/officeart/2005/8/colors/colorful1#2" csCatId="colorful" phldr="1"/>
      <dgm:spPr/>
      <dgm:t>
        <a:bodyPr/>
        <a:lstStyle/>
        <a:p>
          <a:endParaRPr lang="es-ES"/>
        </a:p>
      </dgm:t>
    </dgm:pt>
    <dgm:pt modelId="{50B29BEE-4F8F-4C61-874A-BA5EEBFA8555}">
      <dgm:prSet phldrT="[Texto]" custT="1"/>
      <dgm:spPr/>
      <dgm:t>
        <a:bodyPr/>
        <a:lstStyle/>
        <a:p>
          <a:endParaRPr lang="es-ES" sz="1400" dirty="0"/>
        </a:p>
      </dgm:t>
    </dgm:pt>
    <dgm:pt modelId="{72EE41A3-A031-4BE0-93CE-16327B85E919}" type="parTrans" cxnId="{FDE60DDF-7418-4CF4-819B-4B6CAAE01641}">
      <dgm:prSet/>
      <dgm:spPr/>
      <dgm:t>
        <a:bodyPr/>
        <a:lstStyle/>
        <a:p>
          <a:endParaRPr lang="es-ES"/>
        </a:p>
      </dgm:t>
    </dgm:pt>
    <dgm:pt modelId="{8FC75685-890D-49B0-B836-EE50879B4C98}" type="sibTrans" cxnId="{FDE60DDF-7418-4CF4-819B-4B6CAAE01641}">
      <dgm:prSet/>
      <dgm:spPr/>
      <dgm:t>
        <a:bodyPr/>
        <a:lstStyle/>
        <a:p>
          <a:endParaRPr lang="es-ES"/>
        </a:p>
      </dgm:t>
    </dgm:pt>
    <dgm:pt modelId="{BF7C43CE-2C08-4D81-A366-E1FA268EFA8F}">
      <dgm:prSet phldrT="[Texto]"/>
      <dgm:spPr/>
      <dgm:t>
        <a:bodyPr/>
        <a:lstStyle/>
        <a:p>
          <a:endParaRPr lang="es-ES" dirty="0"/>
        </a:p>
      </dgm:t>
    </dgm:pt>
    <dgm:pt modelId="{2EEB6A2F-945B-4F16-81DC-435706D4B746}" type="parTrans" cxnId="{6EA07FF4-C6DF-4BEE-96C7-39D63CD72D1E}">
      <dgm:prSet/>
      <dgm:spPr/>
      <dgm:t>
        <a:bodyPr/>
        <a:lstStyle/>
        <a:p>
          <a:endParaRPr lang="es-ES"/>
        </a:p>
      </dgm:t>
    </dgm:pt>
    <dgm:pt modelId="{DEF91ADA-B94B-4959-B1E7-87842AD52904}" type="sibTrans" cxnId="{6EA07FF4-C6DF-4BEE-96C7-39D63CD72D1E}">
      <dgm:prSet/>
      <dgm:spPr/>
      <dgm:t>
        <a:bodyPr/>
        <a:lstStyle/>
        <a:p>
          <a:endParaRPr lang="es-ES"/>
        </a:p>
      </dgm:t>
    </dgm:pt>
    <dgm:pt modelId="{BB15E87D-0AAD-41E2-A0DA-814DAB293052}">
      <dgm:prSet phldrT="[Texto]"/>
      <dgm:spPr/>
      <dgm:t>
        <a:bodyPr/>
        <a:lstStyle/>
        <a:p>
          <a:endParaRPr lang="es-ES" dirty="0"/>
        </a:p>
      </dgm:t>
    </dgm:pt>
    <dgm:pt modelId="{70B070E3-E707-45B3-BF63-FCAE8A19C9E9}" type="parTrans" cxnId="{7412F0BE-A861-48FA-A62C-C586D166F396}">
      <dgm:prSet/>
      <dgm:spPr/>
      <dgm:t>
        <a:bodyPr/>
        <a:lstStyle/>
        <a:p>
          <a:endParaRPr lang="es-ES"/>
        </a:p>
      </dgm:t>
    </dgm:pt>
    <dgm:pt modelId="{4535CC30-667C-456C-9FCB-71F67F78E32D}" type="sibTrans" cxnId="{7412F0BE-A861-48FA-A62C-C586D166F396}">
      <dgm:prSet/>
      <dgm:spPr/>
      <dgm:t>
        <a:bodyPr/>
        <a:lstStyle/>
        <a:p>
          <a:endParaRPr lang="es-ES"/>
        </a:p>
      </dgm:t>
    </dgm:pt>
    <dgm:pt modelId="{DDB94E92-A494-47BF-86E5-F74A3BA0F5ED}">
      <dgm:prSet phldrT="[Texto]"/>
      <dgm:spPr/>
      <dgm:t>
        <a:bodyPr/>
        <a:lstStyle/>
        <a:p>
          <a:endParaRPr lang="es-ES" dirty="0"/>
        </a:p>
      </dgm:t>
    </dgm:pt>
    <dgm:pt modelId="{0BEAD93D-E6C5-4B43-ABAA-4B4EBF3A5908}" type="parTrans" cxnId="{88CDF714-4244-43C0-A0A2-1BAB6284665F}">
      <dgm:prSet/>
      <dgm:spPr/>
      <dgm:t>
        <a:bodyPr/>
        <a:lstStyle/>
        <a:p>
          <a:endParaRPr lang="es-ES"/>
        </a:p>
      </dgm:t>
    </dgm:pt>
    <dgm:pt modelId="{0394D890-4632-4EBD-B9C6-012261165B40}" type="sibTrans" cxnId="{88CDF714-4244-43C0-A0A2-1BAB6284665F}">
      <dgm:prSet/>
      <dgm:spPr/>
      <dgm:t>
        <a:bodyPr/>
        <a:lstStyle/>
        <a:p>
          <a:endParaRPr lang="es-ES"/>
        </a:p>
      </dgm:t>
    </dgm:pt>
    <dgm:pt modelId="{F10DF7E6-232A-4FC5-860A-5B149F9A4307}">
      <dgm:prSet phldrT="[Texto]"/>
      <dgm:spPr/>
      <dgm:t>
        <a:bodyPr/>
        <a:lstStyle/>
        <a:p>
          <a:endParaRPr lang="es-ES" dirty="0"/>
        </a:p>
      </dgm:t>
    </dgm:pt>
    <dgm:pt modelId="{2561A8C4-163D-4244-AE78-B83FE8DB135E}" type="parTrans" cxnId="{093EFC9D-471A-475A-BE6A-FF5769B04E2A}">
      <dgm:prSet/>
      <dgm:spPr/>
      <dgm:t>
        <a:bodyPr/>
        <a:lstStyle/>
        <a:p>
          <a:endParaRPr lang="es-ES"/>
        </a:p>
      </dgm:t>
    </dgm:pt>
    <dgm:pt modelId="{71B18AD2-0321-49FA-800B-51A2B41B06A5}" type="sibTrans" cxnId="{093EFC9D-471A-475A-BE6A-FF5769B04E2A}">
      <dgm:prSet/>
      <dgm:spPr/>
      <dgm:t>
        <a:bodyPr/>
        <a:lstStyle/>
        <a:p>
          <a:endParaRPr lang="es-ES"/>
        </a:p>
      </dgm:t>
    </dgm:pt>
    <dgm:pt modelId="{C3066449-7C48-4A5A-94B4-60408D86DD48}" type="pres">
      <dgm:prSet presAssocID="{E2E933DB-09BA-479E-8F83-30D3BF3200D7}" presName="Name0" presStyleCnt="0">
        <dgm:presLayoutVars>
          <dgm:dir/>
          <dgm:resizeHandles val="exact"/>
        </dgm:presLayoutVars>
      </dgm:prSet>
      <dgm:spPr/>
      <dgm:t>
        <a:bodyPr/>
        <a:lstStyle/>
        <a:p>
          <a:endParaRPr lang="es-ES"/>
        </a:p>
      </dgm:t>
    </dgm:pt>
    <dgm:pt modelId="{67BC3D3D-8D99-4A0E-B6CF-65046B0B2925}" type="pres">
      <dgm:prSet presAssocID="{50B29BEE-4F8F-4C61-874A-BA5EEBFA8555}" presName="parTxOnly" presStyleLbl="node1" presStyleIdx="0" presStyleCnt="5" custScaleX="24337" custScaleY="41460" custLinFactX="-5437" custLinFactNeighborX="-100000" custLinFactNeighborY="-6642">
        <dgm:presLayoutVars>
          <dgm:bulletEnabled val="1"/>
        </dgm:presLayoutVars>
      </dgm:prSet>
      <dgm:spPr/>
      <dgm:t>
        <a:bodyPr/>
        <a:lstStyle/>
        <a:p>
          <a:endParaRPr lang="es-ES"/>
        </a:p>
      </dgm:t>
    </dgm:pt>
    <dgm:pt modelId="{C4F4DD28-D4D7-42DC-9401-915479BADF1B}" type="pres">
      <dgm:prSet presAssocID="{8FC75685-890D-49B0-B836-EE50879B4C98}" presName="parSpace" presStyleCnt="0"/>
      <dgm:spPr/>
    </dgm:pt>
    <dgm:pt modelId="{9731F641-0BB0-4114-A9C5-785051D5CA2F}" type="pres">
      <dgm:prSet presAssocID="{BF7C43CE-2C08-4D81-A366-E1FA268EFA8F}" presName="parTxOnly" presStyleLbl="node1" presStyleIdx="1" presStyleCnt="5" custScaleX="26710" custScaleY="38432" custLinFactNeighborX="15306" custLinFactNeighborY="-7098">
        <dgm:presLayoutVars>
          <dgm:bulletEnabled val="1"/>
        </dgm:presLayoutVars>
      </dgm:prSet>
      <dgm:spPr/>
      <dgm:t>
        <a:bodyPr/>
        <a:lstStyle/>
        <a:p>
          <a:endParaRPr lang="es-ES"/>
        </a:p>
      </dgm:t>
    </dgm:pt>
    <dgm:pt modelId="{3F489994-856C-4DB5-88C9-921CCDD25C0D}" type="pres">
      <dgm:prSet presAssocID="{DEF91ADA-B94B-4959-B1E7-87842AD52904}" presName="parSpace" presStyleCnt="0"/>
      <dgm:spPr/>
    </dgm:pt>
    <dgm:pt modelId="{7D8889CF-C04B-4DA1-8B09-5A1DC7BC94A8}" type="pres">
      <dgm:prSet presAssocID="{BB15E87D-0AAD-41E2-A0DA-814DAB293052}" presName="parTxOnly" presStyleLbl="node1" presStyleIdx="2" presStyleCnt="5" custScaleX="24500" custScaleY="39505" custLinFactX="11812" custLinFactNeighborX="100000" custLinFactNeighborY="-6562">
        <dgm:presLayoutVars>
          <dgm:bulletEnabled val="1"/>
        </dgm:presLayoutVars>
      </dgm:prSet>
      <dgm:spPr/>
      <dgm:t>
        <a:bodyPr/>
        <a:lstStyle/>
        <a:p>
          <a:endParaRPr lang="es-ES"/>
        </a:p>
      </dgm:t>
    </dgm:pt>
    <dgm:pt modelId="{C39A4A21-3CFD-41AC-AFED-4442EE1234A8}" type="pres">
      <dgm:prSet presAssocID="{4535CC30-667C-456C-9FCB-71F67F78E32D}" presName="parSpace" presStyleCnt="0"/>
      <dgm:spPr/>
    </dgm:pt>
    <dgm:pt modelId="{13D6F2A1-7E64-48C1-AAD7-8CE0DD2A7715}" type="pres">
      <dgm:prSet presAssocID="{DDB94E92-A494-47BF-86E5-F74A3BA0F5ED}" presName="parTxOnly" presStyleLbl="node1" presStyleIdx="3" presStyleCnt="5" custScaleX="24500" custScaleY="39505" custLinFactNeighborX="55312" custLinFactNeighborY="-6562">
        <dgm:presLayoutVars>
          <dgm:bulletEnabled val="1"/>
        </dgm:presLayoutVars>
      </dgm:prSet>
      <dgm:spPr/>
      <dgm:t>
        <a:bodyPr/>
        <a:lstStyle/>
        <a:p>
          <a:endParaRPr lang="es-ES"/>
        </a:p>
      </dgm:t>
    </dgm:pt>
    <dgm:pt modelId="{B94A870D-CD87-4008-BB1F-7E79C16AFD7F}" type="pres">
      <dgm:prSet presAssocID="{0394D890-4632-4EBD-B9C6-012261165B40}" presName="parSpace" presStyleCnt="0"/>
      <dgm:spPr/>
    </dgm:pt>
    <dgm:pt modelId="{4382F34E-8DBF-410D-91AB-C41B3CE95612}" type="pres">
      <dgm:prSet presAssocID="{F10DF7E6-232A-4FC5-860A-5B149F9A4307}" presName="parTxOnly" presStyleLbl="node1" presStyleIdx="4" presStyleCnt="5" custScaleX="24499" custScaleY="39243" custLinFactX="-9688" custLinFactNeighborX="-100000" custLinFactNeighborY="-6693">
        <dgm:presLayoutVars>
          <dgm:bulletEnabled val="1"/>
        </dgm:presLayoutVars>
      </dgm:prSet>
      <dgm:spPr/>
      <dgm:t>
        <a:bodyPr/>
        <a:lstStyle/>
        <a:p>
          <a:endParaRPr lang="es-ES"/>
        </a:p>
      </dgm:t>
    </dgm:pt>
  </dgm:ptLst>
  <dgm:cxnLst>
    <dgm:cxn modelId="{DAD2A0C1-B9F2-466E-8CE3-A0CEBA829F59}" type="presOf" srcId="{50B29BEE-4F8F-4C61-874A-BA5EEBFA8555}" destId="{67BC3D3D-8D99-4A0E-B6CF-65046B0B2925}" srcOrd="0" destOrd="0" presId="urn:microsoft.com/office/officeart/2005/8/layout/hChevron3"/>
    <dgm:cxn modelId="{093EFC9D-471A-475A-BE6A-FF5769B04E2A}" srcId="{E2E933DB-09BA-479E-8F83-30D3BF3200D7}" destId="{F10DF7E6-232A-4FC5-860A-5B149F9A4307}" srcOrd="4" destOrd="0" parTransId="{2561A8C4-163D-4244-AE78-B83FE8DB135E}" sibTransId="{71B18AD2-0321-49FA-800B-51A2B41B06A5}"/>
    <dgm:cxn modelId="{6EA07FF4-C6DF-4BEE-96C7-39D63CD72D1E}" srcId="{E2E933DB-09BA-479E-8F83-30D3BF3200D7}" destId="{BF7C43CE-2C08-4D81-A366-E1FA268EFA8F}" srcOrd="1" destOrd="0" parTransId="{2EEB6A2F-945B-4F16-81DC-435706D4B746}" sibTransId="{DEF91ADA-B94B-4959-B1E7-87842AD52904}"/>
    <dgm:cxn modelId="{F189003B-2023-4D4C-BCB4-080875CD40C4}" type="presOf" srcId="{F10DF7E6-232A-4FC5-860A-5B149F9A4307}" destId="{4382F34E-8DBF-410D-91AB-C41B3CE95612}" srcOrd="0" destOrd="0" presId="urn:microsoft.com/office/officeart/2005/8/layout/hChevron3"/>
    <dgm:cxn modelId="{7412F0BE-A861-48FA-A62C-C586D166F396}" srcId="{E2E933DB-09BA-479E-8F83-30D3BF3200D7}" destId="{BB15E87D-0AAD-41E2-A0DA-814DAB293052}" srcOrd="2" destOrd="0" parTransId="{70B070E3-E707-45B3-BF63-FCAE8A19C9E9}" sibTransId="{4535CC30-667C-456C-9FCB-71F67F78E32D}"/>
    <dgm:cxn modelId="{1E610053-790A-4E75-BFD2-05624F9F140D}" type="presOf" srcId="{E2E933DB-09BA-479E-8F83-30D3BF3200D7}" destId="{C3066449-7C48-4A5A-94B4-60408D86DD48}" srcOrd="0" destOrd="0" presId="urn:microsoft.com/office/officeart/2005/8/layout/hChevron3"/>
    <dgm:cxn modelId="{3ECD57AB-E432-492E-AF14-B5B3080A6F9B}" type="presOf" srcId="{BF7C43CE-2C08-4D81-A366-E1FA268EFA8F}" destId="{9731F641-0BB0-4114-A9C5-785051D5CA2F}" srcOrd="0" destOrd="0" presId="urn:microsoft.com/office/officeart/2005/8/layout/hChevron3"/>
    <dgm:cxn modelId="{B72F9051-CC82-4D9C-AD1B-90547C50FEFA}" type="presOf" srcId="{BB15E87D-0AAD-41E2-A0DA-814DAB293052}" destId="{7D8889CF-C04B-4DA1-8B09-5A1DC7BC94A8}" srcOrd="0" destOrd="0" presId="urn:microsoft.com/office/officeart/2005/8/layout/hChevron3"/>
    <dgm:cxn modelId="{88CDF714-4244-43C0-A0A2-1BAB6284665F}" srcId="{E2E933DB-09BA-479E-8F83-30D3BF3200D7}" destId="{DDB94E92-A494-47BF-86E5-F74A3BA0F5ED}" srcOrd="3" destOrd="0" parTransId="{0BEAD93D-E6C5-4B43-ABAA-4B4EBF3A5908}" sibTransId="{0394D890-4632-4EBD-B9C6-012261165B40}"/>
    <dgm:cxn modelId="{B3AF0EC1-9098-4A4C-8D45-4AD029600B53}" type="presOf" srcId="{DDB94E92-A494-47BF-86E5-F74A3BA0F5ED}" destId="{13D6F2A1-7E64-48C1-AAD7-8CE0DD2A7715}" srcOrd="0" destOrd="0" presId="urn:microsoft.com/office/officeart/2005/8/layout/hChevron3"/>
    <dgm:cxn modelId="{FDE60DDF-7418-4CF4-819B-4B6CAAE01641}" srcId="{E2E933DB-09BA-479E-8F83-30D3BF3200D7}" destId="{50B29BEE-4F8F-4C61-874A-BA5EEBFA8555}" srcOrd="0" destOrd="0" parTransId="{72EE41A3-A031-4BE0-93CE-16327B85E919}" sibTransId="{8FC75685-890D-49B0-B836-EE50879B4C98}"/>
    <dgm:cxn modelId="{F532A3A4-2838-41E4-A6FE-73AD9E5B9046}" type="presParOf" srcId="{C3066449-7C48-4A5A-94B4-60408D86DD48}" destId="{67BC3D3D-8D99-4A0E-B6CF-65046B0B2925}" srcOrd="0" destOrd="0" presId="urn:microsoft.com/office/officeart/2005/8/layout/hChevron3"/>
    <dgm:cxn modelId="{0FA3708D-A603-40B8-AD19-C65D144CCE7A}" type="presParOf" srcId="{C3066449-7C48-4A5A-94B4-60408D86DD48}" destId="{C4F4DD28-D4D7-42DC-9401-915479BADF1B}" srcOrd="1" destOrd="0" presId="urn:microsoft.com/office/officeart/2005/8/layout/hChevron3"/>
    <dgm:cxn modelId="{7F048E7B-F5EA-466E-BCE5-9773B86C4C2B}" type="presParOf" srcId="{C3066449-7C48-4A5A-94B4-60408D86DD48}" destId="{9731F641-0BB0-4114-A9C5-785051D5CA2F}" srcOrd="2" destOrd="0" presId="urn:microsoft.com/office/officeart/2005/8/layout/hChevron3"/>
    <dgm:cxn modelId="{5D7AC7B2-93F3-44B2-874D-E527746877AF}" type="presParOf" srcId="{C3066449-7C48-4A5A-94B4-60408D86DD48}" destId="{3F489994-856C-4DB5-88C9-921CCDD25C0D}" srcOrd="3" destOrd="0" presId="urn:microsoft.com/office/officeart/2005/8/layout/hChevron3"/>
    <dgm:cxn modelId="{406AC169-8469-49D6-87CA-08FEFD0C25C4}" type="presParOf" srcId="{C3066449-7C48-4A5A-94B4-60408D86DD48}" destId="{7D8889CF-C04B-4DA1-8B09-5A1DC7BC94A8}" srcOrd="4" destOrd="0" presId="urn:microsoft.com/office/officeart/2005/8/layout/hChevron3"/>
    <dgm:cxn modelId="{35B675D5-E7CC-4330-B971-B8474FBACE47}" type="presParOf" srcId="{C3066449-7C48-4A5A-94B4-60408D86DD48}" destId="{C39A4A21-3CFD-41AC-AFED-4442EE1234A8}" srcOrd="5" destOrd="0" presId="urn:microsoft.com/office/officeart/2005/8/layout/hChevron3"/>
    <dgm:cxn modelId="{644851B6-1139-41DA-A5EC-7C9D7794AA31}" type="presParOf" srcId="{C3066449-7C48-4A5A-94B4-60408D86DD48}" destId="{13D6F2A1-7E64-48C1-AAD7-8CE0DD2A7715}" srcOrd="6" destOrd="0" presId="urn:microsoft.com/office/officeart/2005/8/layout/hChevron3"/>
    <dgm:cxn modelId="{4538E3C7-BF0C-4F20-B897-9E1E0DEBA93A}" type="presParOf" srcId="{C3066449-7C48-4A5A-94B4-60408D86DD48}" destId="{B94A870D-CD87-4008-BB1F-7E79C16AFD7F}" srcOrd="7" destOrd="0" presId="urn:microsoft.com/office/officeart/2005/8/layout/hChevron3"/>
    <dgm:cxn modelId="{B7A46007-33FC-44F3-AD05-141A37044C90}" type="presParOf" srcId="{C3066449-7C48-4A5A-94B4-60408D86DD48}" destId="{4382F34E-8DBF-410D-91AB-C41B3CE95612}"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B4E9EA-8306-4C70-BEAF-B831E8574B17}">
      <dsp:nvSpPr>
        <dsp:cNvPr id="0" name=""/>
        <dsp:cNvSpPr/>
      </dsp:nvSpPr>
      <dsp:spPr>
        <a:xfrm rot="16200000">
          <a:off x="1317568" y="-1317568"/>
          <a:ext cx="5643578" cy="8278715"/>
        </a:xfrm>
        <a:prstGeom prst="flowChartManualOperation">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0" tIns="0" rIns="254000" bIns="0" numCol="1" spcCol="1270" anchor="t" anchorCtr="0">
          <a:noAutofit/>
        </a:bodyPr>
        <a:lstStyle/>
        <a:p>
          <a:pPr lvl="0" algn="l" defTabSz="1778000">
            <a:lnSpc>
              <a:spcPct val="90000"/>
            </a:lnSpc>
            <a:spcBef>
              <a:spcPct val="0"/>
            </a:spcBef>
            <a:spcAft>
              <a:spcPct val="35000"/>
            </a:spcAft>
          </a:pPr>
          <a:r>
            <a:rPr lang="es-ES_tradnl" sz="4000" kern="1200" dirty="0" smtClean="0">
              <a:solidFill>
                <a:srgbClr val="FFC000"/>
              </a:solidFill>
              <a:effectLst>
                <a:outerShdw blurRad="38100" dist="38100" dir="2700000" algn="tl">
                  <a:srgbClr val="000000">
                    <a:alpha val="43137"/>
                  </a:srgbClr>
                </a:outerShdw>
              </a:effectLst>
            </a:rPr>
            <a:t>Actividades</a:t>
          </a:r>
          <a:endParaRPr lang="es-ES" sz="4000" kern="1200" dirty="0">
            <a:solidFill>
              <a:srgbClr val="FFC000"/>
            </a:solidFill>
            <a:effectLst>
              <a:outerShdw blurRad="38100" dist="38100" dir="2700000" algn="tl">
                <a:srgbClr val="000000">
                  <a:alpha val="43137"/>
                </a:srgbClr>
              </a:outerShdw>
            </a:effectLst>
          </a:endParaRPr>
        </a:p>
        <a:p>
          <a:pPr marL="228600" lvl="1" indent="-228600" algn="l" defTabSz="1066800">
            <a:lnSpc>
              <a:spcPct val="90000"/>
            </a:lnSpc>
            <a:spcBef>
              <a:spcPct val="0"/>
            </a:spcBef>
            <a:spcAft>
              <a:spcPct val="15000"/>
            </a:spcAft>
            <a:buChar char="••"/>
          </a:pPr>
          <a:r>
            <a:rPr lang="es-ES_tradnl" sz="2400" kern="1200" dirty="0" smtClean="0"/>
            <a:t>7 actividades: CE, CA, EO.</a:t>
          </a:r>
          <a:endParaRPr lang="es-ES" sz="2400" kern="1200" dirty="0"/>
        </a:p>
        <a:p>
          <a:pPr marL="228600" lvl="1" indent="-228600" algn="l" defTabSz="1066800">
            <a:lnSpc>
              <a:spcPct val="90000"/>
            </a:lnSpc>
            <a:spcBef>
              <a:spcPct val="0"/>
            </a:spcBef>
            <a:spcAft>
              <a:spcPct val="15000"/>
            </a:spcAft>
            <a:buChar char="••"/>
          </a:pPr>
          <a:endParaRPr lang="es-ES" sz="2400" kern="1200" dirty="0"/>
        </a:p>
        <a:p>
          <a:pPr marL="228600" lvl="1" indent="-228600" algn="l" defTabSz="1066800">
            <a:lnSpc>
              <a:spcPct val="90000"/>
            </a:lnSpc>
            <a:spcBef>
              <a:spcPct val="0"/>
            </a:spcBef>
            <a:spcAft>
              <a:spcPct val="15000"/>
            </a:spcAft>
            <a:buChar char="••"/>
          </a:pPr>
          <a:r>
            <a:rPr lang="es-ES_tradnl" sz="2400" kern="1200" dirty="0" smtClean="0"/>
            <a:t>AQA:</a:t>
          </a:r>
          <a:r>
            <a:rPr lang="es-ES_tradnl" sz="2400" b="1" kern="1200" dirty="0" smtClean="0"/>
            <a:t> La sociedad multicultural </a:t>
          </a:r>
          <a:r>
            <a:rPr lang="es-ES_tradnl" sz="2000" kern="1200" dirty="0" smtClean="0"/>
            <a:t>(</a:t>
          </a:r>
          <a:r>
            <a:rPr lang="es-ES_tradnl" sz="2000" i="1" kern="1200" dirty="0" smtClean="0"/>
            <a:t>Y13 – A-</a:t>
          </a:r>
          <a:r>
            <a:rPr lang="es-ES_tradnl" sz="2000" i="1" kern="1200" dirty="0" err="1" smtClean="0"/>
            <a:t>Levels</a:t>
          </a:r>
          <a:r>
            <a:rPr lang="es-ES_tradnl" sz="2000" kern="1200" dirty="0" smtClean="0"/>
            <a:t>)</a:t>
          </a:r>
          <a:endParaRPr lang="es-ES" sz="2400" kern="1200" dirty="0"/>
        </a:p>
        <a:p>
          <a:pPr marL="228600" lvl="1" indent="-228600" algn="l" defTabSz="1066800">
            <a:lnSpc>
              <a:spcPct val="90000"/>
            </a:lnSpc>
            <a:spcBef>
              <a:spcPct val="0"/>
            </a:spcBef>
            <a:spcAft>
              <a:spcPct val="15000"/>
            </a:spcAft>
            <a:buChar char="••"/>
          </a:pPr>
          <a:endParaRPr lang="es-ES" sz="2400" kern="1200" dirty="0"/>
        </a:p>
        <a:p>
          <a:pPr marL="228600" lvl="1" indent="-228600" algn="l" defTabSz="1066800">
            <a:lnSpc>
              <a:spcPct val="90000"/>
            </a:lnSpc>
            <a:spcBef>
              <a:spcPct val="0"/>
            </a:spcBef>
            <a:spcAft>
              <a:spcPct val="15000"/>
            </a:spcAft>
            <a:buChar char="••"/>
          </a:pPr>
          <a:r>
            <a:rPr lang="es-ES_tradnl" sz="2400" kern="1200" dirty="0" smtClean="0"/>
            <a:t>Competencia estratégica: documentación y aprendizaje autónomo.</a:t>
          </a:r>
          <a:endParaRPr lang="es-ES" sz="2400" kern="1200" dirty="0"/>
        </a:p>
        <a:p>
          <a:pPr marL="228600" lvl="1" indent="-228600" algn="l" defTabSz="1066800">
            <a:lnSpc>
              <a:spcPct val="90000"/>
            </a:lnSpc>
            <a:spcBef>
              <a:spcPct val="0"/>
            </a:spcBef>
            <a:spcAft>
              <a:spcPct val="15000"/>
            </a:spcAft>
            <a:buChar char="••"/>
          </a:pPr>
          <a:endParaRPr lang="es-ES" sz="2400" i="1" kern="1200" dirty="0"/>
        </a:p>
        <a:p>
          <a:pPr marL="228600" lvl="1" indent="-228600" algn="l" defTabSz="1066800">
            <a:lnSpc>
              <a:spcPct val="90000"/>
            </a:lnSpc>
            <a:spcBef>
              <a:spcPct val="0"/>
            </a:spcBef>
            <a:spcAft>
              <a:spcPct val="15000"/>
            </a:spcAft>
            <a:buChar char="••"/>
          </a:pPr>
          <a:endParaRPr lang="es-ES" sz="2400" i="1" kern="1200" dirty="0"/>
        </a:p>
      </dsp:txBody>
      <dsp:txXfrm rot="5400000">
        <a:off x="0" y="1128716"/>
        <a:ext cx="8278715" cy="33861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93B5B7-D41A-4EC5-89DB-8150DCE6DFF0}">
      <dsp:nvSpPr>
        <dsp:cNvPr id="0" name=""/>
        <dsp:cNvSpPr/>
      </dsp:nvSpPr>
      <dsp:spPr>
        <a:xfrm>
          <a:off x="0" y="171215"/>
          <a:ext cx="8229600" cy="3982680"/>
        </a:xfrm>
        <a:prstGeom prst="roundRect">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2">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ES" sz="2300" b="1" kern="1200" dirty="0" smtClean="0"/>
            <a:t>DECLARACIÓN UNIVERSAL DE DERECHOS HUMANOS</a:t>
          </a:r>
          <a:r>
            <a:rPr lang="es-ES" sz="2300" kern="1200" dirty="0" smtClean="0"/>
            <a:t> </a:t>
          </a:r>
        </a:p>
        <a:p>
          <a:pPr lvl="0" algn="l" defTabSz="1022350" rtl="0">
            <a:lnSpc>
              <a:spcPct val="90000"/>
            </a:lnSpc>
            <a:spcBef>
              <a:spcPct val="0"/>
            </a:spcBef>
            <a:spcAft>
              <a:spcPct val="35000"/>
            </a:spcAft>
          </a:pPr>
          <a:r>
            <a:rPr lang="es-ES" sz="2300" kern="1200" dirty="0" smtClean="0"/>
            <a:t>Como ideal común por el que todos los pueblos y naciones deben esforzarse, a fin de que tanto los individuos como las instituciones, inspirándose constantemente en ella, promuevan, mediante la enseñanza y la educación, el respeto a estos derechos y libertades, y aseguren, por medidas progresivas de carácter nacional e internacional, su reconocimiento y aplicación universales y efectivos, tanto entre los pueblos de los Estados Miembros como entre los de los territorios colocados bajo su jurisdicción.</a:t>
          </a:r>
          <a:endParaRPr lang="es-ES" sz="2300" kern="1200" dirty="0"/>
        </a:p>
      </dsp:txBody>
      <dsp:txXfrm>
        <a:off x="194418" y="365633"/>
        <a:ext cx="7840764" cy="3593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260B7-B65B-4E61-B2CA-E415B95358C4}">
      <dsp:nvSpPr>
        <dsp:cNvPr id="0" name=""/>
        <dsp:cNvSpPr/>
      </dsp:nvSpPr>
      <dsp:spPr>
        <a:xfrm>
          <a:off x="0" y="3871811"/>
          <a:ext cx="8429684" cy="1270815"/>
        </a:xfrm>
        <a:prstGeom prst="rect">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s-ES" sz="2800" kern="1200" dirty="0" smtClean="0"/>
            <a:t>Toda persona tiene derecho a salir de cualquier país, incluso del propio, y a regresar a su país.</a:t>
          </a:r>
          <a:endParaRPr lang="es-ES" sz="2800" kern="1200" dirty="0"/>
        </a:p>
      </dsp:txBody>
      <dsp:txXfrm>
        <a:off x="0" y="3871811"/>
        <a:ext cx="8429684" cy="1270815"/>
      </dsp:txXfrm>
    </dsp:sp>
    <dsp:sp modelId="{CB3566A7-225C-4449-A265-0D43DF35C00B}">
      <dsp:nvSpPr>
        <dsp:cNvPr id="0" name=""/>
        <dsp:cNvSpPr/>
      </dsp:nvSpPr>
      <dsp:spPr>
        <a:xfrm rot="10800000">
          <a:off x="0" y="1936360"/>
          <a:ext cx="8429684" cy="1954513"/>
        </a:xfrm>
        <a:prstGeom prst="upArrowCallout">
          <a:avLst/>
        </a:prstGeom>
        <a:gradFill rotWithShape="0">
          <a:gsLst>
            <a:gs pos="0">
              <a:schemeClr val="accent5">
                <a:hueOff val="5369458"/>
                <a:satOff val="-722"/>
                <a:lumOff val="7157"/>
                <a:alphaOff val="0"/>
                <a:tint val="43000"/>
                <a:satMod val="165000"/>
              </a:schemeClr>
            </a:gs>
            <a:gs pos="55000">
              <a:schemeClr val="accent5">
                <a:hueOff val="5369458"/>
                <a:satOff val="-722"/>
                <a:lumOff val="7157"/>
                <a:alphaOff val="0"/>
                <a:tint val="83000"/>
                <a:satMod val="155000"/>
              </a:schemeClr>
            </a:gs>
            <a:gs pos="100000">
              <a:schemeClr val="accent5">
                <a:hueOff val="5369458"/>
                <a:satOff val="-722"/>
                <a:lumOff val="715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s-ES" sz="2800" kern="1200" dirty="0" smtClean="0"/>
            <a:t>Toda persona tiene derecho a circular libremente y a elegir su residencia en el territorio de un Estado.</a:t>
          </a:r>
          <a:endParaRPr lang="es-ES" sz="2800" kern="1200" dirty="0"/>
        </a:p>
      </dsp:txBody>
      <dsp:txXfrm rot="10800000">
        <a:off x="0" y="1936360"/>
        <a:ext cx="8429684" cy="1269984"/>
      </dsp:txXfrm>
    </dsp:sp>
    <dsp:sp modelId="{7861710D-99AB-4BC2-8A6B-8928202BFFB2}">
      <dsp:nvSpPr>
        <dsp:cNvPr id="0" name=""/>
        <dsp:cNvSpPr/>
      </dsp:nvSpPr>
      <dsp:spPr>
        <a:xfrm rot="10800000">
          <a:off x="0" y="909"/>
          <a:ext cx="8429684" cy="1954513"/>
        </a:xfrm>
        <a:prstGeom prst="upArrowCallout">
          <a:avLst/>
        </a:prstGeom>
        <a:gradFill rotWithShape="0">
          <a:gsLst>
            <a:gs pos="0">
              <a:schemeClr val="accent5">
                <a:hueOff val="10738916"/>
                <a:satOff val="-1444"/>
                <a:lumOff val="14313"/>
                <a:alphaOff val="0"/>
                <a:tint val="43000"/>
                <a:satMod val="165000"/>
              </a:schemeClr>
            </a:gs>
            <a:gs pos="55000">
              <a:schemeClr val="accent5">
                <a:hueOff val="10738916"/>
                <a:satOff val="-1444"/>
                <a:lumOff val="14313"/>
                <a:alphaOff val="0"/>
                <a:tint val="83000"/>
                <a:satMod val="155000"/>
              </a:schemeClr>
            </a:gs>
            <a:gs pos="100000">
              <a:schemeClr val="accent5">
                <a:hueOff val="10738916"/>
                <a:satOff val="-1444"/>
                <a:lumOff val="14313"/>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2928" tIns="312928" rIns="312928" bIns="312928" numCol="1" spcCol="1270" anchor="ctr" anchorCtr="0">
          <a:noAutofit/>
        </a:bodyPr>
        <a:lstStyle/>
        <a:p>
          <a:pPr lvl="0" algn="ctr" defTabSz="1955800" rtl="0">
            <a:lnSpc>
              <a:spcPct val="90000"/>
            </a:lnSpc>
            <a:spcBef>
              <a:spcPct val="0"/>
            </a:spcBef>
            <a:spcAft>
              <a:spcPct val="35000"/>
            </a:spcAft>
          </a:pPr>
          <a:r>
            <a:rPr lang="es-ES" sz="4400" b="1" kern="1200" dirty="0" smtClean="0"/>
            <a:t>ARTÍCULO 13</a:t>
          </a:r>
          <a:endParaRPr lang="es-ES" sz="4400" kern="1200" dirty="0"/>
        </a:p>
      </dsp:txBody>
      <dsp:txXfrm rot="10800000">
        <a:off x="0" y="909"/>
        <a:ext cx="8429684" cy="12699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3CAA99-B9B2-4401-B29B-F9BED66C666D}">
      <dsp:nvSpPr>
        <dsp:cNvPr id="0" name=""/>
        <dsp:cNvSpPr/>
      </dsp:nvSpPr>
      <dsp:spPr>
        <a:xfrm>
          <a:off x="1393021" y="0"/>
          <a:ext cx="6357958" cy="6357958"/>
        </a:xfrm>
        <a:prstGeom prst="diamond">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4FB358-D431-4B81-94E3-DCF6AB4427D0}">
      <dsp:nvSpPr>
        <dsp:cNvPr id="0" name=""/>
        <dsp:cNvSpPr/>
      </dsp:nvSpPr>
      <dsp:spPr>
        <a:xfrm>
          <a:off x="1645208" y="1672442"/>
          <a:ext cx="2829450" cy="2855461"/>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s-ES" sz="3000" kern="1200" dirty="0" smtClean="0"/>
            <a:t>¿Consideras que los europeos pueden moverse libremente? </a:t>
          </a:r>
          <a:endParaRPr lang="es-ES" sz="3000" kern="1200" dirty="0"/>
        </a:p>
      </dsp:txBody>
      <dsp:txXfrm>
        <a:off x="1783330" y="1810564"/>
        <a:ext cx="2553206" cy="2579217"/>
      </dsp:txXfrm>
    </dsp:sp>
    <dsp:sp modelId="{6A7FDA7E-D2EE-4C02-AA5B-0C588F1724F4}">
      <dsp:nvSpPr>
        <dsp:cNvPr id="0" name=""/>
        <dsp:cNvSpPr/>
      </dsp:nvSpPr>
      <dsp:spPr>
        <a:xfrm>
          <a:off x="4655628" y="1756079"/>
          <a:ext cx="2829450" cy="2855461"/>
        </a:xfrm>
        <a:prstGeom prst="roundRect">
          <a:avLst/>
        </a:prstGeom>
        <a:solidFill>
          <a:schemeClr val="accent4">
            <a:hueOff val="47222"/>
            <a:satOff val="-7886"/>
            <a:lumOff val="-268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s-ES" sz="3000" kern="1200" dirty="0" smtClean="0"/>
            <a:t>¿Y los ciudadanos de otros países?</a:t>
          </a:r>
          <a:endParaRPr lang="es-ES" sz="3000" kern="1200" dirty="0"/>
        </a:p>
      </dsp:txBody>
      <dsp:txXfrm>
        <a:off x="4793750" y="1894201"/>
        <a:ext cx="2553206" cy="2579217"/>
      </dsp:txXfrm>
    </dsp:sp>
    <dsp:sp modelId="{BF4D3018-5B83-423A-AC68-23EA2FBF005B}">
      <dsp:nvSpPr>
        <dsp:cNvPr id="0" name=""/>
        <dsp:cNvSpPr/>
      </dsp:nvSpPr>
      <dsp:spPr>
        <a:xfrm rot="18829147" flipH="1">
          <a:off x="3975428" y="4734512"/>
          <a:ext cx="1087653" cy="1127971"/>
        </a:xfrm>
        <a:prstGeom prst="roundRect">
          <a:avLst/>
        </a:prstGeom>
        <a:solidFill>
          <a:schemeClr val="accent4">
            <a:hueOff val="94444"/>
            <a:satOff val="-15773"/>
            <a:lumOff val="-535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16BC32-998E-4587-A4BB-85E5AF7B4493}">
      <dsp:nvSpPr>
        <dsp:cNvPr id="0" name=""/>
        <dsp:cNvSpPr/>
      </dsp:nvSpPr>
      <dsp:spPr>
        <a:xfrm rot="18914872">
          <a:off x="4070355" y="564439"/>
          <a:ext cx="1059782" cy="1102332"/>
        </a:xfrm>
        <a:prstGeom prst="roundRect">
          <a:avLst/>
        </a:prstGeom>
        <a:solidFill>
          <a:schemeClr val="accent4">
            <a:hueOff val="141666"/>
            <a:satOff val="-23659"/>
            <a:lumOff val="-803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D9C5DE-6CBE-4EF3-AC87-01ED81B26F8E}">
      <dsp:nvSpPr>
        <dsp:cNvPr id="0" name=""/>
        <dsp:cNvSpPr/>
      </dsp:nvSpPr>
      <dsp:spPr>
        <a:xfrm rot="10800000">
          <a:off x="2018281" y="1729"/>
          <a:ext cx="6935915" cy="1085060"/>
        </a:xfrm>
        <a:prstGeom prst="homePlate">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8482" tIns="87630" rIns="163576" bIns="87630" numCol="1" spcCol="1270" anchor="ctr" anchorCtr="0">
          <a:noAutofit/>
        </a:bodyPr>
        <a:lstStyle/>
        <a:p>
          <a:pPr lvl="0" algn="ctr" defTabSz="1022350" rtl="0">
            <a:lnSpc>
              <a:spcPct val="90000"/>
            </a:lnSpc>
            <a:spcBef>
              <a:spcPct val="0"/>
            </a:spcBef>
            <a:spcAft>
              <a:spcPct val="35000"/>
            </a:spcAft>
          </a:pPr>
          <a:r>
            <a:rPr lang="es-ES" sz="2300" kern="1200" dirty="0" smtClean="0"/>
            <a:t>¿Pertenecen todos los países europeos a la Unión Europea?</a:t>
          </a:r>
          <a:endParaRPr lang="es-ES" sz="2300" kern="1200" dirty="0"/>
        </a:p>
      </dsp:txBody>
      <dsp:txXfrm rot="10800000">
        <a:off x="2289546" y="1729"/>
        <a:ext cx="6664650" cy="1085060"/>
      </dsp:txXfrm>
    </dsp:sp>
    <dsp:sp modelId="{D7E2C620-5F68-44D9-97F9-0724B76B40CE}">
      <dsp:nvSpPr>
        <dsp:cNvPr id="0" name=""/>
        <dsp:cNvSpPr/>
      </dsp:nvSpPr>
      <dsp:spPr>
        <a:xfrm>
          <a:off x="1475751" y="1729"/>
          <a:ext cx="1085060" cy="1085060"/>
        </a:xfrm>
        <a:prstGeom prst="ellipse">
          <a:avLst/>
        </a:prstGeom>
        <a:solidFill>
          <a:schemeClr val="accent5">
            <a:tint val="50000"/>
            <a:hueOff val="0"/>
            <a:satOff val="0"/>
            <a:lumOff val="0"/>
            <a:alphaOff val="0"/>
          </a:schemeClr>
        </a:solidFill>
        <a:ln>
          <a:noFill/>
        </a:ln>
        <a:effectLst>
          <a:outerShdw blurRad="508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7C4509A8-66F1-4BA6-8B88-963937AA2D18}">
      <dsp:nvSpPr>
        <dsp:cNvPr id="0" name=""/>
        <dsp:cNvSpPr/>
      </dsp:nvSpPr>
      <dsp:spPr>
        <a:xfrm rot="10800000">
          <a:off x="2018281" y="1386283"/>
          <a:ext cx="6935915" cy="1085060"/>
        </a:xfrm>
        <a:prstGeom prst="homePlate">
          <a:avLst/>
        </a:prstGeom>
        <a:gradFill rotWithShape="0">
          <a:gsLst>
            <a:gs pos="0">
              <a:schemeClr val="accent5">
                <a:hueOff val="5369458"/>
                <a:satOff val="-722"/>
                <a:lumOff val="7157"/>
                <a:alphaOff val="0"/>
                <a:tint val="43000"/>
                <a:satMod val="165000"/>
              </a:schemeClr>
            </a:gs>
            <a:gs pos="55000">
              <a:schemeClr val="accent5">
                <a:hueOff val="5369458"/>
                <a:satOff val="-722"/>
                <a:lumOff val="7157"/>
                <a:alphaOff val="0"/>
                <a:tint val="83000"/>
                <a:satMod val="155000"/>
              </a:schemeClr>
            </a:gs>
            <a:gs pos="100000">
              <a:schemeClr val="accent5">
                <a:hueOff val="5369458"/>
                <a:satOff val="-722"/>
                <a:lumOff val="7157"/>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8482" tIns="87630" rIns="163576" bIns="87630" numCol="1" spcCol="1270" anchor="ctr" anchorCtr="0">
          <a:noAutofit/>
        </a:bodyPr>
        <a:lstStyle/>
        <a:p>
          <a:pPr lvl="0" algn="ctr" defTabSz="1022350" rtl="0">
            <a:lnSpc>
              <a:spcPct val="90000"/>
            </a:lnSpc>
            <a:spcBef>
              <a:spcPct val="0"/>
            </a:spcBef>
            <a:spcAft>
              <a:spcPct val="35000"/>
            </a:spcAft>
          </a:pPr>
          <a:r>
            <a:rPr lang="es-ES" sz="2300" kern="1200" dirty="0" smtClean="0"/>
            <a:t>Nombra un país que esté en el continente europeo y no pertenezca a la Unión Europea</a:t>
          </a:r>
          <a:endParaRPr lang="es-ES" sz="2300" kern="1200" dirty="0"/>
        </a:p>
      </dsp:txBody>
      <dsp:txXfrm rot="10800000">
        <a:off x="2289546" y="1386283"/>
        <a:ext cx="6664650" cy="1085060"/>
      </dsp:txXfrm>
    </dsp:sp>
    <dsp:sp modelId="{FE36467E-CBD6-422A-B759-8DB4C408E65E}">
      <dsp:nvSpPr>
        <dsp:cNvPr id="0" name=""/>
        <dsp:cNvSpPr/>
      </dsp:nvSpPr>
      <dsp:spPr>
        <a:xfrm>
          <a:off x="1475751" y="1386283"/>
          <a:ext cx="1085060" cy="1085060"/>
        </a:xfrm>
        <a:prstGeom prst="ellipse">
          <a:avLst/>
        </a:prstGeom>
        <a:solidFill>
          <a:schemeClr val="accent5">
            <a:tint val="50000"/>
            <a:hueOff val="5694022"/>
            <a:satOff val="6707"/>
            <a:lumOff val="1880"/>
            <a:alphaOff val="0"/>
          </a:schemeClr>
        </a:solidFill>
        <a:ln>
          <a:noFill/>
        </a:ln>
        <a:effectLst>
          <a:outerShdw blurRad="508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769236F8-F2F0-41FB-A1E5-FFCD5EB47B58}">
      <dsp:nvSpPr>
        <dsp:cNvPr id="0" name=""/>
        <dsp:cNvSpPr/>
      </dsp:nvSpPr>
      <dsp:spPr>
        <a:xfrm rot="10800000">
          <a:off x="2018281" y="2770838"/>
          <a:ext cx="6935915" cy="1085060"/>
        </a:xfrm>
        <a:prstGeom prst="homePlate">
          <a:avLst/>
        </a:prstGeom>
        <a:gradFill rotWithShape="0">
          <a:gsLst>
            <a:gs pos="0">
              <a:schemeClr val="accent5">
                <a:hueOff val="10738916"/>
                <a:satOff val="-1444"/>
                <a:lumOff val="14313"/>
                <a:alphaOff val="0"/>
                <a:tint val="43000"/>
                <a:satMod val="165000"/>
              </a:schemeClr>
            </a:gs>
            <a:gs pos="55000">
              <a:schemeClr val="accent5">
                <a:hueOff val="10738916"/>
                <a:satOff val="-1444"/>
                <a:lumOff val="14313"/>
                <a:alphaOff val="0"/>
                <a:tint val="83000"/>
                <a:satMod val="155000"/>
              </a:schemeClr>
            </a:gs>
            <a:gs pos="100000">
              <a:schemeClr val="accent5">
                <a:hueOff val="10738916"/>
                <a:satOff val="-1444"/>
                <a:lumOff val="14313"/>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8482" tIns="87630" rIns="163576" bIns="87630" numCol="1" spcCol="1270" anchor="ctr" anchorCtr="0">
          <a:noAutofit/>
        </a:bodyPr>
        <a:lstStyle/>
        <a:p>
          <a:pPr lvl="0" algn="ctr" defTabSz="1022350" rtl="0">
            <a:lnSpc>
              <a:spcPct val="90000"/>
            </a:lnSpc>
            <a:spcBef>
              <a:spcPct val="0"/>
            </a:spcBef>
            <a:spcAft>
              <a:spcPct val="35000"/>
            </a:spcAft>
          </a:pPr>
          <a:r>
            <a:rPr lang="es-ES" sz="2300" kern="1200" dirty="0" smtClean="0"/>
            <a:t>¿Podrá un habitante de ese país trabajar o residir en Reino Unido sin pedir un permiso (visado) especial para ellos?</a:t>
          </a:r>
          <a:endParaRPr lang="es-ES" sz="2300" kern="1200" dirty="0"/>
        </a:p>
      </dsp:txBody>
      <dsp:txXfrm rot="10800000">
        <a:off x="2289546" y="2770838"/>
        <a:ext cx="6664650" cy="1085060"/>
      </dsp:txXfrm>
    </dsp:sp>
    <dsp:sp modelId="{C7D18BAE-90F4-4C54-BC3B-0D5EB5F36BF4}">
      <dsp:nvSpPr>
        <dsp:cNvPr id="0" name=""/>
        <dsp:cNvSpPr/>
      </dsp:nvSpPr>
      <dsp:spPr>
        <a:xfrm>
          <a:off x="1475751" y="2770838"/>
          <a:ext cx="1085060" cy="1085060"/>
        </a:xfrm>
        <a:prstGeom prst="ellipse">
          <a:avLst/>
        </a:prstGeom>
        <a:solidFill>
          <a:schemeClr val="accent5">
            <a:tint val="50000"/>
            <a:hueOff val="11388044"/>
            <a:satOff val="13415"/>
            <a:lumOff val="3761"/>
            <a:alphaOff val="0"/>
          </a:schemeClr>
        </a:solidFill>
        <a:ln>
          <a:noFill/>
        </a:ln>
        <a:effectLst>
          <a:outerShdw blurRad="508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BC3D3D-8D99-4A0E-B6CF-65046B0B2925}">
      <dsp:nvSpPr>
        <dsp:cNvPr id="0" name=""/>
        <dsp:cNvSpPr/>
      </dsp:nvSpPr>
      <dsp:spPr>
        <a:xfrm>
          <a:off x="188457" y="1729314"/>
          <a:ext cx="2002837" cy="1364796"/>
        </a:xfrm>
        <a:prstGeom prst="homePlat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lvl="0" algn="ctr" defTabSz="622300">
            <a:lnSpc>
              <a:spcPct val="90000"/>
            </a:lnSpc>
            <a:spcBef>
              <a:spcPct val="0"/>
            </a:spcBef>
            <a:spcAft>
              <a:spcPct val="35000"/>
            </a:spcAft>
          </a:pPr>
          <a:endParaRPr lang="es-ES" sz="1400" kern="1200" dirty="0"/>
        </a:p>
      </dsp:txBody>
      <dsp:txXfrm>
        <a:off x="188457" y="1729314"/>
        <a:ext cx="1661638" cy="1364796"/>
      </dsp:txXfrm>
    </dsp:sp>
    <dsp:sp modelId="{9731F641-0BB0-4114-A9C5-785051D5CA2F}">
      <dsp:nvSpPr>
        <dsp:cNvPr id="0" name=""/>
        <dsp:cNvSpPr/>
      </dsp:nvSpPr>
      <dsp:spPr>
        <a:xfrm>
          <a:off x="2890663" y="1764141"/>
          <a:ext cx="2198126" cy="1265119"/>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173355" rIns="86678" bIns="173355" numCol="1" spcCol="1270" anchor="ctr" anchorCtr="0">
          <a:noAutofit/>
        </a:bodyPr>
        <a:lstStyle/>
        <a:p>
          <a:pPr lvl="0" algn="ctr" defTabSz="2889250">
            <a:lnSpc>
              <a:spcPct val="90000"/>
            </a:lnSpc>
            <a:spcBef>
              <a:spcPct val="0"/>
            </a:spcBef>
            <a:spcAft>
              <a:spcPct val="35000"/>
            </a:spcAft>
          </a:pPr>
          <a:endParaRPr lang="es-ES" sz="6500" kern="1200" dirty="0"/>
        </a:p>
      </dsp:txBody>
      <dsp:txXfrm>
        <a:off x="3523223" y="1764141"/>
        <a:ext cx="933007" cy="1265119"/>
      </dsp:txXfrm>
    </dsp:sp>
    <dsp:sp modelId="{7D8889CF-C04B-4DA1-8B09-5A1DC7BC94A8}">
      <dsp:nvSpPr>
        <dsp:cNvPr id="0" name=""/>
        <dsp:cNvSpPr/>
      </dsp:nvSpPr>
      <dsp:spPr>
        <a:xfrm>
          <a:off x="5808945" y="1764125"/>
          <a:ext cx="2016252" cy="1300441"/>
        </a:xfrm>
        <a:prstGeom prst="chevron">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173355" rIns="86678" bIns="173355" numCol="1" spcCol="1270" anchor="ctr" anchorCtr="0">
          <a:noAutofit/>
        </a:bodyPr>
        <a:lstStyle/>
        <a:p>
          <a:pPr lvl="0" algn="ctr" defTabSz="2889250">
            <a:lnSpc>
              <a:spcPct val="90000"/>
            </a:lnSpc>
            <a:spcBef>
              <a:spcPct val="0"/>
            </a:spcBef>
            <a:spcAft>
              <a:spcPct val="35000"/>
            </a:spcAft>
          </a:pPr>
          <a:endParaRPr lang="es-ES" sz="6500" kern="1200" dirty="0"/>
        </a:p>
      </dsp:txBody>
      <dsp:txXfrm>
        <a:off x="6459166" y="1764125"/>
        <a:ext cx="715811" cy="1300441"/>
      </dsp:txXfrm>
    </dsp:sp>
    <dsp:sp modelId="{13D6F2A1-7E64-48C1-AAD7-8CE0DD2A7715}">
      <dsp:nvSpPr>
        <dsp:cNvPr id="0" name=""/>
        <dsp:cNvSpPr/>
      </dsp:nvSpPr>
      <dsp:spPr>
        <a:xfrm>
          <a:off x="4471668" y="1764125"/>
          <a:ext cx="2016252" cy="1300441"/>
        </a:xfrm>
        <a:prstGeom prst="chevron">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173355" rIns="86678" bIns="173355" numCol="1" spcCol="1270" anchor="ctr" anchorCtr="0">
          <a:noAutofit/>
        </a:bodyPr>
        <a:lstStyle/>
        <a:p>
          <a:pPr lvl="0" algn="ctr" defTabSz="2889250">
            <a:lnSpc>
              <a:spcPct val="90000"/>
            </a:lnSpc>
            <a:spcBef>
              <a:spcPct val="0"/>
            </a:spcBef>
            <a:spcAft>
              <a:spcPct val="35000"/>
            </a:spcAft>
          </a:pPr>
          <a:endParaRPr lang="es-ES" sz="6500" kern="1200" dirty="0"/>
        </a:p>
      </dsp:txBody>
      <dsp:txXfrm>
        <a:off x="5121889" y="1764125"/>
        <a:ext cx="715811" cy="1300441"/>
      </dsp:txXfrm>
    </dsp:sp>
    <dsp:sp modelId="{4382F34E-8DBF-410D-91AB-C41B3CE95612}">
      <dsp:nvSpPr>
        <dsp:cNvPr id="0" name=""/>
        <dsp:cNvSpPr/>
      </dsp:nvSpPr>
      <dsp:spPr>
        <a:xfrm>
          <a:off x="1488405" y="1764125"/>
          <a:ext cx="2016169" cy="1291816"/>
        </a:xfrm>
        <a:prstGeom prst="chevron">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033" tIns="173355" rIns="86678" bIns="173355" numCol="1" spcCol="1270" anchor="ctr" anchorCtr="0">
          <a:noAutofit/>
        </a:bodyPr>
        <a:lstStyle/>
        <a:p>
          <a:pPr lvl="0" algn="ctr" defTabSz="2889250">
            <a:lnSpc>
              <a:spcPct val="90000"/>
            </a:lnSpc>
            <a:spcBef>
              <a:spcPct val="0"/>
            </a:spcBef>
            <a:spcAft>
              <a:spcPct val="35000"/>
            </a:spcAft>
          </a:pPr>
          <a:endParaRPr lang="es-ES" sz="6500" kern="1200" dirty="0"/>
        </a:p>
      </dsp:txBody>
      <dsp:txXfrm>
        <a:off x="2134313" y="1764125"/>
        <a:ext cx="724353" cy="1291816"/>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46619C1-37CE-4E90-8E76-491D646FA118}" type="datetimeFigureOut">
              <a:rPr lang="es-ES"/>
              <a:pPr>
                <a:defRPr/>
              </a:pPr>
              <a:t>09/02/2015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A397C7E-6E51-4728-81E4-FE5DBF66816D}" type="slidenum">
              <a:rPr lang="es-ES"/>
              <a:pPr>
                <a:defRPr/>
              </a:pPr>
              <a:t>‹#›</a:t>
            </a:fld>
            <a:endParaRPr lang="es-ES"/>
          </a:p>
        </p:txBody>
      </p:sp>
    </p:spTree>
    <p:extLst>
      <p:ext uri="{BB962C8B-B14F-4D97-AF65-F5344CB8AC3E}">
        <p14:creationId xmlns:p14="http://schemas.microsoft.com/office/powerpoint/2010/main" val="11746304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27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Reflexiona</a:t>
            </a:r>
          </a:p>
        </p:txBody>
      </p:sp>
      <p:sp>
        <p:nvSpPr>
          <p:cNvPr id="327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DE1F4F-DAC7-4A6D-ACD8-035F0CE04345}" type="slidenum">
              <a:rPr lang="es-ES"/>
              <a:pPr fontAlgn="base">
                <a:spcBef>
                  <a:spcPct val="0"/>
                </a:spcBef>
                <a:spcAft>
                  <a:spcPct val="0"/>
                </a:spcAft>
              </a:pPr>
              <a:t>7</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37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b="0" dirty="0" smtClean="0"/>
              <a:t>2. VOCABULARIO </a:t>
            </a:r>
            <a:r>
              <a:rPr lang="es-ES" b="0" dirty="0" smtClean="0">
                <a:solidFill>
                  <a:srgbClr val="FF0000"/>
                </a:solidFill>
              </a:rPr>
              <a:t>Después de ver el siguiente vídeo, analiza el vocabulario.</a:t>
            </a:r>
          </a:p>
          <a:p>
            <a:pPr>
              <a:spcBef>
                <a:spcPct val="0"/>
              </a:spcBef>
            </a:pPr>
            <a:endParaRPr lang="es-ES" dirty="0" smtClean="0"/>
          </a:p>
        </p:txBody>
      </p:sp>
      <p:sp>
        <p:nvSpPr>
          <p:cNvPr id="337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D0C429-37EB-44BA-B5ED-E2D88F4DAF4A}" type="slidenum">
              <a:rPr lang="es-ES"/>
              <a:pPr fontAlgn="base">
                <a:spcBef>
                  <a:spcPct val="0"/>
                </a:spcBef>
                <a:spcAft>
                  <a:spcPct val="0"/>
                </a:spcAft>
              </a:pPr>
              <a:t>9</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Se muestran las distintas opciones para dar la opinión sobre un tema sin utilizar el recurrente “yo pienso que” puesto que hay otras opciones para expresar lo mismo. </a:t>
            </a:r>
          </a:p>
        </p:txBody>
      </p:sp>
      <p:sp>
        <p:nvSpPr>
          <p:cNvPr id="348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8A2A40-94BE-4EC2-B6F8-233A5EA61982}" type="slidenum">
              <a:rPr lang="es-ES"/>
              <a:pPr fontAlgn="base">
                <a:spcBef>
                  <a:spcPct val="0"/>
                </a:spcBef>
                <a:spcAft>
                  <a:spcPct val="0"/>
                </a:spcAft>
              </a:pPr>
              <a:t>21</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dirty="0" smtClean="0"/>
              <a:t>5. La quinta actividad está orientada a la elaboración de opiniones e hipótesis a través de la lectura de varios testimonios de personas que han tenido que cambiar su lugar de residencia por diversos motivos.  A partir de ahí se realizaría una serie de preguntas para hacer que los alumnos utilicen estructuras para expresar la opinión. ¿Por qué crees que estas personas han emigrado? ¿Qué te parecen las distintas causas que los han llevado a emigrar? </a:t>
            </a:r>
          </a:p>
          <a:p>
            <a:pPr>
              <a:spcBef>
                <a:spcPct val="0"/>
              </a:spcBef>
            </a:pPr>
            <a:endParaRPr lang="es-ES" dirty="0" smtClean="0"/>
          </a:p>
        </p:txBody>
      </p:sp>
      <p:sp>
        <p:nvSpPr>
          <p:cNvPr id="358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9E442F-AA68-43F5-B1B3-9A2E0F29F796}" type="slidenum">
              <a:rPr lang="es-ES"/>
              <a:pPr fontAlgn="base">
                <a:spcBef>
                  <a:spcPct val="0"/>
                </a:spcBef>
                <a:spcAft>
                  <a:spcPct val="0"/>
                </a:spcAft>
              </a:pPr>
              <a:t>22</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En esta actividad, se les pedirá a los alumnos ordenar cronológicamente los acontecimientos sobre los que han leído en el texto anterior. Así se podrá evaluar la comprensión lectora y la documentación.</a:t>
            </a:r>
          </a:p>
        </p:txBody>
      </p:sp>
      <p:sp>
        <p:nvSpPr>
          <p:cNvPr id="368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80F22A-C5A7-4BC7-A0DF-66DF994E33CE}" type="slidenum">
              <a:rPr lang="es-ES"/>
              <a:pPr fontAlgn="base">
                <a:spcBef>
                  <a:spcPct val="0"/>
                </a:spcBef>
                <a:spcAft>
                  <a:spcPct val="0"/>
                </a:spcAft>
              </a:pPr>
              <a:t>23</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En esta actividad los estudiantes tendrán que clasificar las oraciones en dos categorías: puntos a favor de la inmigración y en contra. </a:t>
            </a:r>
          </a:p>
        </p:txBody>
      </p:sp>
      <p:sp>
        <p:nvSpPr>
          <p:cNvPr id="378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B949A0-2633-4D1F-9EDE-6F6AE02D10B9}" type="slidenum">
              <a:rPr lang="es-ES"/>
              <a:pPr fontAlgn="base">
                <a:spcBef>
                  <a:spcPct val="0"/>
                </a:spcBef>
                <a:spcAft>
                  <a:spcPct val="0"/>
                </a:spcAft>
              </a:pPr>
              <a:t>24</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smtClean="0"/>
              <a:t>En este ejercicio se introduce el concepto de prejuicio. Para ello, se les preguntará a los alumnos si conocen la palabra y se les pedirá que intenten definirla. Seguidamente se iniciará un breve debate sobre las consecuencias de la existencia de prejuicios en una sociedad multicultural y, finalmente, se centrará la discusión en la situación actual de Reino Unido.</a:t>
            </a:r>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B037CF-88AB-48D9-A01B-E0D93A420362}" type="slidenum">
              <a:rPr lang="es-ES"/>
              <a:pPr fontAlgn="base">
                <a:spcBef>
                  <a:spcPct val="0"/>
                </a:spcBef>
                <a:spcAft>
                  <a:spcPct val="0"/>
                </a:spcAft>
              </a:pPr>
              <a:t>25</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dirty="0" smtClean="0"/>
              <a:t>Esta actividad está pensando para grupos de tres estudiantes. Cada uno recibirá una tarjeta en la que se explica su personaje. </a:t>
            </a:r>
            <a:r>
              <a:rPr lang="es-ES" smtClean="0"/>
              <a:t>Tendrán </a:t>
            </a:r>
            <a:r>
              <a:rPr lang="es-ES" dirty="0" smtClean="0"/>
              <a:t>que improvisar una conversación para defender </a:t>
            </a:r>
            <a:r>
              <a:rPr lang="es-ES" smtClean="0"/>
              <a:t>su postura, </a:t>
            </a:r>
            <a:r>
              <a:rPr lang="es-ES" dirty="0" smtClean="0"/>
              <a:t>aplicando los conocimientos que se han adquirido durante el tema. </a:t>
            </a:r>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834081-1362-4A48-8774-DADF63847377}" type="slidenum">
              <a:rPr lang="es-ES"/>
              <a:pPr fontAlgn="base">
                <a:spcBef>
                  <a:spcPct val="0"/>
                </a:spcBef>
                <a:spcAft>
                  <a:spcPct val="0"/>
                </a:spcAft>
              </a:pPr>
              <a:t>26</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Rectángulo"/>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10 Rectángulo redondeado"/>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11 Rectángulo redondeado"/>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12 Rectángulo"/>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3 Rectángulo"/>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14 Rectángulo"/>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15 Rectángulo"/>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17" name="27 Marcador de fecha"/>
          <p:cNvSpPr>
            <a:spLocks noGrp="1"/>
          </p:cNvSpPr>
          <p:nvPr>
            <p:ph type="dt" sz="half" idx="10"/>
          </p:nvPr>
        </p:nvSpPr>
        <p:spPr>
          <a:xfrm>
            <a:off x="6705600" y="4206875"/>
            <a:ext cx="960438" cy="457200"/>
          </a:xfrm>
        </p:spPr>
        <p:txBody>
          <a:bodyPr/>
          <a:lstStyle>
            <a:lvl1pPr>
              <a:defRPr/>
            </a:lvl1pPr>
          </a:lstStyle>
          <a:p>
            <a:pPr>
              <a:defRPr/>
            </a:pPr>
            <a:fld id="{282705B1-82E9-4834-B2F8-3CD718094190}" type="datetimeFigureOut">
              <a:rPr lang="es-ES"/>
              <a:pPr>
                <a:defRPr/>
              </a:pPr>
              <a:t>09/02/2015</a:t>
            </a:fld>
            <a:endParaRPr lang="es-ES"/>
          </a:p>
        </p:txBody>
      </p:sp>
      <p:sp>
        <p:nvSpPr>
          <p:cNvPr id="18" name="16 Marcador de pie de página"/>
          <p:cNvSpPr>
            <a:spLocks noGrp="1"/>
          </p:cNvSpPr>
          <p:nvPr>
            <p:ph type="ftr" sz="quarter" idx="11"/>
          </p:nvPr>
        </p:nvSpPr>
        <p:spPr>
          <a:xfrm>
            <a:off x="5410200" y="4205288"/>
            <a:ext cx="1295400" cy="457200"/>
          </a:xfrm>
        </p:spPr>
        <p:txBody>
          <a:bodyPr/>
          <a:lstStyle>
            <a:lvl1pPr>
              <a:defRPr/>
            </a:lvl1pPr>
          </a:lstStyle>
          <a:p>
            <a:pPr>
              <a:defRPr/>
            </a:pPr>
            <a:endParaRPr lang="es-ES"/>
          </a:p>
        </p:txBody>
      </p:sp>
      <p:sp>
        <p:nvSpPr>
          <p:cNvPr id="19" name="28 Marcador de número de diapositiva"/>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D5EE8EFC-952B-464C-A5C1-0CB3E67248D0}"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52D76E1C-7533-410A-BD86-431C9C1434AF}" type="datetimeFigureOut">
              <a:rPr lang="es-ES"/>
              <a:pPr>
                <a:defRPr/>
              </a:pPr>
              <a:t>09/02/2015</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9C98364A-7263-4A75-ADA0-4B3053A3E57A}"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EB49FD56-8280-4198-8940-6ABEF6674D6D}" type="datetimeFigureOut">
              <a:rPr lang="es-ES"/>
              <a:pPr>
                <a:defRPr/>
              </a:pPr>
              <a:t>09/02/2015</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5F68B271-E227-4DD0-8D40-612D63F14872}" type="slidenum">
              <a:rPr lang="es-ES"/>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CDA09C76-54B0-4583-A2AD-9B7C45FBD5EA}" type="slidenum">
              <a:rPr lang="es-ES" altLang="en-US"/>
              <a:pPr>
                <a:defRPr/>
              </a:pPr>
              <a:t>‹#›</a:t>
            </a:fld>
            <a:endParaRPr lang="es-ES" altLang="en-US"/>
          </a:p>
        </p:txBody>
      </p:sp>
    </p:spTree>
    <p:extLst>
      <p:ext uri="{BB962C8B-B14F-4D97-AF65-F5344CB8AC3E}">
        <p14:creationId xmlns:p14="http://schemas.microsoft.com/office/powerpoint/2010/main" val="4225960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D084495-E3BE-466C-9684-4EA1FC741C32}" type="slidenum">
              <a:rPr lang="es-ES" altLang="en-US"/>
              <a:pPr>
                <a:defRPr/>
              </a:pPr>
              <a:t>‹#›</a:t>
            </a:fld>
            <a:endParaRPr lang="es-ES" altLang="en-US"/>
          </a:p>
        </p:txBody>
      </p:sp>
    </p:spTree>
    <p:extLst>
      <p:ext uri="{BB962C8B-B14F-4D97-AF65-F5344CB8AC3E}">
        <p14:creationId xmlns:p14="http://schemas.microsoft.com/office/powerpoint/2010/main" val="2309913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422A0AE-33AC-4E50-94D0-DE8164D325D7}" type="slidenum">
              <a:rPr lang="es-ES" altLang="en-US"/>
              <a:pPr>
                <a:defRPr/>
              </a:pPr>
              <a:t>‹#›</a:t>
            </a:fld>
            <a:endParaRPr lang="es-ES" altLang="en-US"/>
          </a:p>
        </p:txBody>
      </p:sp>
    </p:spTree>
    <p:extLst>
      <p:ext uri="{BB962C8B-B14F-4D97-AF65-F5344CB8AC3E}">
        <p14:creationId xmlns:p14="http://schemas.microsoft.com/office/powerpoint/2010/main" val="1627419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98475" y="1981200"/>
            <a:ext cx="3700463" cy="4141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351338" y="1981200"/>
            <a:ext cx="3700462" cy="4141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E4231750-2358-4F3F-95C5-DC7D9D8D01B8}" type="slidenum">
              <a:rPr lang="es-ES" altLang="en-US"/>
              <a:pPr>
                <a:defRPr/>
              </a:pPr>
              <a:t>‹#›</a:t>
            </a:fld>
            <a:endParaRPr lang="es-ES" altLang="en-US"/>
          </a:p>
        </p:txBody>
      </p:sp>
    </p:spTree>
    <p:extLst>
      <p:ext uri="{BB962C8B-B14F-4D97-AF65-F5344CB8AC3E}">
        <p14:creationId xmlns:p14="http://schemas.microsoft.com/office/powerpoint/2010/main" val="626995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Rectangle 4"/>
          <p:cNvSpPr>
            <a:spLocks noGrp="1" noChangeArrowheads="1"/>
          </p:cNvSpPr>
          <p:nvPr>
            <p:ph type="dt" idx="10"/>
          </p:nvPr>
        </p:nvSpPr>
        <p:spPr>
          <a:ln/>
        </p:spPr>
        <p:txBody>
          <a:bodyPr/>
          <a:lstStyle>
            <a:lvl1pPr>
              <a:defRPr/>
            </a:lvl1pPr>
          </a:lstStyle>
          <a:p>
            <a:pPr>
              <a:defRPr/>
            </a:pPr>
            <a:r>
              <a:rPr lang="es-ES"/>
              <a:t>16/05/14</a:t>
            </a:r>
          </a:p>
        </p:txBody>
      </p:sp>
      <p:sp>
        <p:nvSpPr>
          <p:cNvPr id="8" name="Rectangle 6"/>
          <p:cNvSpPr>
            <a:spLocks noGrp="1" noChangeArrowheads="1"/>
          </p:cNvSpPr>
          <p:nvPr>
            <p:ph type="sldNum" idx="11"/>
          </p:nvPr>
        </p:nvSpPr>
        <p:spPr>
          <a:ln/>
        </p:spPr>
        <p:txBody>
          <a:bodyPr/>
          <a:lstStyle>
            <a:lvl1pPr>
              <a:defRPr/>
            </a:lvl1pPr>
          </a:lstStyle>
          <a:p>
            <a:pPr>
              <a:defRPr/>
            </a:pPr>
            <a:fld id="{56BCBFE0-E1E4-451D-BA03-1825C1A5E952}" type="slidenum">
              <a:rPr lang="es-ES" altLang="en-US"/>
              <a:pPr>
                <a:defRPr/>
              </a:pPr>
              <a:t>‹#›</a:t>
            </a:fld>
            <a:endParaRPr lang="es-ES" altLang="en-US"/>
          </a:p>
        </p:txBody>
      </p:sp>
    </p:spTree>
    <p:extLst>
      <p:ext uri="{BB962C8B-B14F-4D97-AF65-F5344CB8AC3E}">
        <p14:creationId xmlns:p14="http://schemas.microsoft.com/office/powerpoint/2010/main" val="3064843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Rectangle 4"/>
          <p:cNvSpPr>
            <a:spLocks noGrp="1" noChangeArrowheads="1"/>
          </p:cNvSpPr>
          <p:nvPr>
            <p:ph type="dt" idx="10"/>
          </p:nvPr>
        </p:nvSpPr>
        <p:spPr>
          <a:ln/>
        </p:spPr>
        <p:txBody>
          <a:bodyPr/>
          <a:lstStyle>
            <a:lvl1pPr>
              <a:defRPr/>
            </a:lvl1pPr>
          </a:lstStyle>
          <a:p>
            <a:pPr>
              <a:defRPr/>
            </a:pPr>
            <a:r>
              <a:rPr lang="es-ES"/>
              <a:t>16/05/14</a:t>
            </a:r>
          </a:p>
        </p:txBody>
      </p:sp>
      <p:sp>
        <p:nvSpPr>
          <p:cNvPr id="4" name="Rectangle 6"/>
          <p:cNvSpPr>
            <a:spLocks noGrp="1" noChangeArrowheads="1"/>
          </p:cNvSpPr>
          <p:nvPr>
            <p:ph type="sldNum" idx="11"/>
          </p:nvPr>
        </p:nvSpPr>
        <p:spPr>
          <a:ln/>
        </p:spPr>
        <p:txBody>
          <a:bodyPr/>
          <a:lstStyle>
            <a:lvl1pPr>
              <a:defRPr/>
            </a:lvl1pPr>
          </a:lstStyle>
          <a:p>
            <a:pPr>
              <a:defRPr/>
            </a:pPr>
            <a:fld id="{D8070C42-F715-4952-8640-EFB3077BF7C5}" type="slidenum">
              <a:rPr lang="es-ES" altLang="en-US"/>
              <a:pPr>
                <a:defRPr/>
              </a:pPr>
              <a:t>‹#›</a:t>
            </a:fld>
            <a:endParaRPr lang="es-ES" altLang="en-US"/>
          </a:p>
        </p:txBody>
      </p:sp>
    </p:spTree>
    <p:extLst>
      <p:ext uri="{BB962C8B-B14F-4D97-AF65-F5344CB8AC3E}">
        <p14:creationId xmlns:p14="http://schemas.microsoft.com/office/powerpoint/2010/main" val="316240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r>
              <a:rPr lang="es-ES"/>
              <a:t>16/05/14</a:t>
            </a:r>
          </a:p>
        </p:txBody>
      </p:sp>
      <p:sp>
        <p:nvSpPr>
          <p:cNvPr id="3" name="Rectangle 6"/>
          <p:cNvSpPr>
            <a:spLocks noGrp="1" noChangeArrowheads="1"/>
          </p:cNvSpPr>
          <p:nvPr>
            <p:ph type="sldNum" idx="11"/>
          </p:nvPr>
        </p:nvSpPr>
        <p:spPr>
          <a:ln/>
        </p:spPr>
        <p:txBody>
          <a:bodyPr/>
          <a:lstStyle>
            <a:lvl1pPr>
              <a:defRPr/>
            </a:lvl1pPr>
          </a:lstStyle>
          <a:p>
            <a:pPr>
              <a:defRPr/>
            </a:pPr>
            <a:fld id="{4E2926A8-8B4B-451F-99FD-7616A80D0E31}" type="slidenum">
              <a:rPr lang="es-ES" altLang="en-US"/>
              <a:pPr>
                <a:defRPr/>
              </a:pPr>
              <a:t>‹#›</a:t>
            </a:fld>
            <a:endParaRPr lang="es-ES" altLang="en-US"/>
          </a:p>
        </p:txBody>
      </p:sp>
    </p:spTree>
    <p:extLst>
      <p:ext uri="{BB962C8B-B14F-4D97-AF65-F5344CB8AC3E}">
        <p14:creationId xmlns:p14="http://schemas.microsoft.com/office/powerpoint/2010/main" val="22998973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1B5139C5-9850-46D1-B3A8-4F2937E292FB}" type="slidenum">
              <a:rPr lang="es-ES" altLang="en-US"/>
              <a:pPr>
                <a:defRPr/>
              </a:pPr>
              <a:t>‹#›</a:t>
            </a:fld>
            <a:endParaRPr lang="es-ES" altLang="en-US"/>
          </a:p>
        </p:txBody>
      </p:sp>
    </p:spTree>
    <p:extLst>
      <p:ext uri="{BB962C8B-B14F-4D97-AF65-F5344CB8AC3E}">
        <p14:creationId xmlns:p14="http://schemas.microsoft.com/office/powerpoint/2010/main" val="3539290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939A926-CB56-46CF-A848-72D2EA3FB48F}" type="datetimeFigureOut">
              <a:rPr lang="es-ES"/>
              <a:pPr>
                <a:defRPr/>
              </a:pPr>
              <a:t>09/02/2015</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4A70E799-28F1-4FB3-A48F-8CD30427C816}" type="slidenum">
              <a:rPr lang="es-ES"/>
              <a:pPr>
                <a:defRPr/>
              </a:pPr>
              <a:t>‹#›</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4B0BC969-F013-46E0-96B8-3B06CF0B9875}" type="slidenum">
              <a:rPr lang="es-ES" altLang="en-US"/>
              <a:pPr>
                <a:defRPr/>
              </a:pPr>
              <a:t>‹#›</a:t>
            </a:fld>
            <a:endParaRPr lang="es-ES" altLang="en-US"/>
          </a:p>
        </p:txBody>
      </p:sp>
    </p:spTree>
    <p:extLst>
      <p:ext uri="{BB962C8B-B14F-4D97-AF65-F5344CB8AC3E}">
        <p14:creationId xmlns:p14="http://schemas.microsoft.com/office/powerpoint/2010/main" val="32975774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271A9F3-5054-4798-A37A-0C81CD6A048B}" type="slidenum">
              <a:rPr lang="es-ES" altLang="en-US"/>
              <a:pPr>
                <a:defRPr/>
              </a:pPr>
              <a:t>‹#›</a:t>
            </a:fld>
            <a:endParaRPr lang="es-ES" altLang="en-US"/>
          </a:p>
        </p:txBody>
      </p:sp>
    </p:spTree>
    <p:extLst>
      <p:ext uri="{BB962C8B-B14F-4D97-AF65-F5344CB8AC3E}">
        <p14:creationId xmlns:p14="http://schemas.microsoft.com/office/powerpoint/2010/main" val="2760288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164263" y="484188"/>
            <a:ext cx="1887537" cy="5638800"/>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98475" y="484188"/>
            <a:ext cx="5513388"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FD8E8BB2-A14F-4B09-A53A-C68F88BBFEC8}" type="slidenum">
              <a:rPr lang="es-ES" altLang="en-US"/>
              <a:pPr>
                <a:defRPr/>
              </a:pPr>
              <a:t>‹#›</a:t>
            </a:fld>
            <a:endParaRPr lang="es-ES" altLang="en-US"/>
          </a:p>
        </p:txBody>
      </p:sp>
    </p:spTree>
    <p:extLst>
      <p:ext uri="{BB962C8B-B14F-4D97-AF65-F5344CB8AC3E}">
        <p14:creationId xmlns:p14="http://schemas.microsoft.com/office/powerpoint/2010/main" val="2259856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27769307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1899477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4876065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57200" y="1604963"/>
            <a:ext cx="4037013"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646613" y="1604963"/>
            <a:ext cx="4037012"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20047867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34988260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20342980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287163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13 Marcador de fecha"/>
          <p:cNvSpPr>
            <a:spLocks noGrp="1"/>
          </p:cNvSpPr>
          <p:nvPr>
            <p:ph type="dt" sz="half" idx="10"/>
          </p:nvPr>
        </p:nvSpPr>
        <p:spPr/>
        <p:txBody>
          <a:bodyPr/>
          <a:lstStyle>
            <a:lvl1pPr>
              <a:defRPr/>
            </a:lvl1pPr>
          </a:lstStyle>
          <a:p>
            <a:pPr>
              <a:defRPr/>
            </a:pPr>
            <a:fld id="{BD5F9F24-9AF6-4368-8E82-BFDD0B9858F4}" type="datetimeFigureOut">
              <a:rPr lang="es-ES"/>
              <a:pPr>
                <a:defRPr/>
              </a:pPr>
              <a:t>09/02/2015</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4B0ECCE9-E051-4533-9A1E-BB12AEE45B95}" type="slidenum">
              <a:rPr lang="es-ES"/>
              <a:pPr>
                <a:defRPr/>
              </a:pPr>
              <a:t>‹#›</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12781902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42530266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11259229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2113" y="1604963"/>
            <a:ext cx="2093912" cy="4522787"/>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57200" y="1604963"/>
            <a:ext cx="6132513" cy="45227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28179232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800600" y="4624388"/>
            <a:ext cx="4035425" cy="930275"/>
          </a:xfrm>
        </p:spPr>
        <p:txBody>
          <a:bodyPr/>
          <a:lstStyle/>
          <a:p>
            <a:r>
              <a:rPr lang="es-ES" smtClean="0"/>
              <a:t>Haga clic para modificar el estilo de título del patrón</a:t>
            </a:r>
            <a:endParaRPr lang="en-GB"/>
          </a:p>
        </p:txBody>
      </p:sp>
      <p:sp>
        <p:nvSpPr>
          <p:cNvPr id="3"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3812983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7110807F-E166-476E-A9FD-B918546A9D54}" type="datetimeFigureOut">
              <a:rPr lang="es-ES"/>
              <a:pPr>
                <a:defRPr/>
              </a:pPr>
              <a:t>09/02/2015</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6EDA6740-777A-49B0-8391-CBBE6C713359}"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lstStyle>
            <a:lvl1pPr>
              <a:defRPr sz="4000" b="0" i="0"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5 Marcador de fecha"/>
          <p:cNvSpPr>
            <a:spLocks noGrp="1"/>
          </p:cNvSpPr>
          <p:nvPr>
            <p:ph type="dt" sz="half" idx="10"/>
          </p:nvPr>
        </p:nvSpPr>
        <p:spPr/>
        <p:txBody>
          <a:bodyPr rtlCol="0"/>
          <a:lstStyle>
            <a:lvl1pPr>
              <a:defRPr/>
            </a:lvl1pPr>
          </a:lstStyle>
          <a:p>
            <a:pPr>
              <a:defRPr/>
            </a:pPr>
            <a:fld id="{A7A0B387-5F44-4651-B617-5C24D42087BB}" type="datetimeFigureOut">
              <a:rPr lang="es-ES"/>
              <a:pPr>
                <a:defRPr/>
              </a:pPr>
              <a:t>09/02/2015</a:t>
            </a:fld>
            <a:endParaRPr lang="es-ES"/>
          </a:p>
        </p:txBody>
      </p:sp>
      <p:sp>
        <p:nvSpPr>
          <p:cNvPr id="8" name="26 Marcador de número de diapositiva"/>
          <p:cNvSpPr>
            <a:spLocks noGrp="1"/>
          </p:cNvSpPr>
          <p:nvPr>
            <p:ph type="sldNum" sz="quarter" idx="11"/>
          </p:nvPr>
        </p:nvSpPr>
        <p:spPr/>
        <p:txBody>
          <a:bodyPr rtlCol="0"/>
          <a:lstStyle>
            <a:lvl1pPr>
              <a:defRPr/>
            </a:lvl1pPr>
          </a:lstStyle>
          <a:p>
            <a:pPr>
              <a:defRPr/>
            </a:pPr>
            <a:fld id="{A5BC5E07-221D-497A-9AE1-730EFDDE07E6}" type="slidenum">
              <a:rPr lang="es-ES"/>
              <a:pPr>
                <a:defRPr/>
              </a:pPr>
              <a:t>‹#›</a:t>
            </a:fld>
            <a:endParaRPr lang="es-ES"/>
          </a:p>
        </p:txBody>
      </p:sp>
      <p:sp>
        <p:nvSpPr>
          <p:cNvPr id="9" name="27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lstStyle>
            <a:lvl1pPr>
              <a:defRPr sz="4000">
                <a:solidFill>
                  <a:schemeClr val="tx2"/>
                </a:solidFill>
              </a:defRPr>
            </a:lvl1pPr>
          </a:lstStyle>
          <a:p>
            <a:r>
              <a:rPr lang="es-ES" smtClean="0"/>
              <a:t>Haga clic para modificar el estilo de título del patrón</a:t>
            </a:r>
            <a:endParaRPr lang="en-US"/>
          </a:p>
        </p:txBody>
      </p:sp>
      <p:sp>
        <p:nvSpPr>
          <p:cNvPr id="3" name="2 Marcador de fecha"/>
          <p:cNvSpPr>
            <a:spLocks noGrp="1"/>
          </p:cNvSpPr>
          <p:nvPr>
            <p:ph type="dt" sz="half" idx="10"/>
          </p:nvPr>
        </p:nvSpPr>
        <p:spPr>
          <a:xfrm>
            <a:off x="6583363" y="612775"/>
            <a:ext cx="957262" cy="457200"/>
          </a:xfrm>
        </p:spPr>
        <p:txBody>
          <a:bodyPr/>
          <a:lstStyle>
            <a:lvl1pPr>
              <a:defRPr/>
            </a:lvl1pPr>
          </a:lstStyle>
          <a:p>
            <a:pPr>
              <a:defRPr/>
            </a:pPr>
            <a:fld id="{E0FF2CE7-A45F-4EF2-B498-0FA23F56327E}" type="datetimeFigureOut">
              <a:rPr lang="es-ES"/>
              <a:pPr>
                <a:defRPr/>
              </a:pPr>
              <a:t>09/02/2015</a:t>
            </a:fld>
            <a:endParaRPr lang="es-ES"/>
          </a:p>
        </p:txBody>
      </p:sp>
      <p:sp>
        <p:nvSpPr>
          <p:cNvPr id="4" name="3 Marcador de pie de página"/>
          <p:cNvSpPr>
            <a:spLocks noGrp="1"/>
          </p:cNvSpPr>
          <p:nvPr>
            <p:ph type="ftr" sz="quarter" idx="11"/>
          </p:nvPr>
        </p:nvSpPr>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p:txBody>
          <a:bodyPr/>
          <a:lstStyle>
            <a:lvl1pPr>
              <a:defRPr/>
            </a:lvl1pPr>
          </a:lstStyle>
          <a:p>
            <a:pPr>
              <a:defRPr/>
            </a:pPr>
            <a:fld id="{5FCC3464-740F-42B9-AD30-CD58CBC96C9C}"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0A5172BC-EE8D-4640-82F8-D9D32800CB6B}" type="datetimeFigureOut">
              <a:rPr lang="es-ES"/>
              <a:pPr>
                <a:defRPr/>
              </a:pPr>
              <a:t>09/02/2015</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D4E6F19B-553F-4221-A33C-B8F3B7878846}"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AEA018C4-2ADF-4726-9604-026D0C6BC467}" type="datetimeFigureOut">
              <a:rPr lang="es-ES"/>
              <a:pPr>
                <a:defRPr/>
              </a:pPr>
              <a:t>09/02/2015</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92704D58-8747-49E3-84C4-DC54914E8E11}"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13 Marcador de fecha"/>
          <p:cNvSpPr>
            <a:spLocks noGrp="1"/>
          </p:cNvSpPr>
          <p:nvPr>
            <p:ph type="dt" sz="half" idx="10"/>
          </p:nvPr>
        </p:nvSpPr>
        <p:spPr/>
        <p:txBody>
          <a:bodyPr/>
          <a:lstStyle>
            <a:lvl1pPr>
              <a:defRPr/>
            </a:lvl1pPr>
          </a:lstStyle>
          <a:p>
            <a:pPr>
              <a:defRPr/>
            </a:pPr>
            <a:fld id="{E915F5FE-40E4-487C-85AB-EFD64A2D87C1}" type="datetimeFigureOut">
              <a:rPr lang="es-ES"/>
              <a:pPr>
                <a:defRPr/>
              </a:pPr>
              <a:t>09/02/2015</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5297179A-5490-44D6-B4A4-66BB705DAF5D}"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28 Rectángulo"/>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29 Rectángulo"/>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30 Rectángulo"/>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31 Rectángulo"/>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32 Rectángulo redondeado"/>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33 Rectángulo redondeado"/>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34 Rectángulo"/>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35 Rectángulo"/>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36 Rectángulo"/>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37 Rectángulo"/>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38 Rectángulo"/>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39 Rectángulo"/>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9" name="21 Marcador de título"/>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40" name="12 Marcador de texto"/>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smtClean="0">
                <a:solidFill>
                  <a:schemeClr val="accent2"/>
                </a:solidFill>
                <a:latin typeface="+mn-lt"/>
                <a:cs typeface="+mn-cs"/>
              </a:defRPr>
            </a:lvl1pPr>
          </a:lstStyle>
          <a:p>
            <a:pPr>
              <a:defRPr/>
            </a:pPr>
            <a:fld id="{9F25C788-A7AD-4F25-B631-4AEDD72259B5}" type="datetimeFigureOut">
              <a:rPr lang="es-ES"/>
              <a:pPr>
                <a:defRPr/>
              </a:pPr>
              <a:t>09/02/2015</a:t>
            </a:fld>
            <a:endParaRPr lang="es-ES"/>
          </a:p>
        </p:txBody>
      </p:sp>
      <p:sp>
        <p:nvSpPr>
          <p:cNvPr id="3" name="2 Marcador de pie de página"/>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a:solidFill>
                  <a:schemeClr val="accent2"/>
                </a:solidFill>
                <a:latin typeface="+mn-lt"/>
                <a:cs typeface="+mn-cs"/>
              </a:defRPr>
            </a:lvl1pPr>
          </a:lstStyle>
          <a:p>
            <a:pPr>
              <a:defRPr/>
            </a:pPr>
            <a:endParaRPr lang="es-ES"/>
          </a:p>
        </p:txBody>
      </p:sp>
      <p:sp>
        <p:nvSpPr>
          <p:cNvPr id="23" name="22 Marcador de número de diapositiva"/>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smtClean="0">
                <a:solidFill>
                  <a:srgbClr val="FFFFFF"/>
                </a:solidFill>
                <a:latin typeface="+mn-lt"/>
                <a:cs typeface="+mn-cs"/>
              </a:defRPr>
            </a:lvl1pPr>
          </a:lstStyle>
          <a:p>
            <a:pPr>
              <a:defRPr/>
            </a:pPr>
            <a:fld id="{7A3BDA36-AC1D-411A-B69B-B10955282A75}"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95" r:id="rId1"/>
    <p:sldLayoutId id="2147483687" r:id="rId2"/>
    <p:sldLayoutId id="2147483688" r:id="rId3"/>
    <p:sldLayoutId id="2147483689" r:id="rId4"/>
    <p:sldLayoutId id="2147483696" r:id="rId5"/>
    <p:sldLayoutId id="2147483697" r:id="rId6"/>
    <p:sldLayoutId id="2147483690" r:id="rId7"/>
    <p:sldLayoutId id="2147483691" r:id="rId8"/>
    <p:sldLayoutId id="2147483692" r:id="rId9"/>
    <p:sldLayoutId id="2147483693" r:id="rId10"/>
    <p:sldLayoutId id="2147483694"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ChangeArrowheads="1"/>
          </p:cNvSpPr>
          <p:nvPr/>
        </p:nvSpPr>
        <p:spPr bwMode="auto">
          <a:xfrm>
            <a:off x="8210550" y="282575"/>
            <a:ext cx="641350" cy="1600200"/>
          </a:xfrm>
          <a:prstGeom prst="rect">
            <a:avLst/>
          </a:prstGeom>
          <a:solidFill>
            <a:srgbClr val="6633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2051" name="Rectangle 2"/>
          <p:cNvSpPr>
            <a:spLocks noGrp="1" noChangeArrowheads="1"/>
          </p:cNvSpPr>
          <p:nvPr>
            <p:ph type="title"/>
          </p:nvPr>
        </p:nvSpPr>
        <p:spPr bwMode="auto">
          <a:xfrm>
            <a:off x="498475" y="484188"/>
            <a:ext cx="7553325" cy="111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el formato del texto de título</a:t>
            </a:r>
          </a:p>
        </p:txBody>
      </p:sp>
      <p:sp>
        <p:nvSpPr>
          <p:cNvPr id="2052" name="Rectangle 3"/>
          <p:cNvSpPr>
            <a:spLocks noGrp="1" noChangeArrowheads="1"/>
          </p:cNvSpPr>
          <p:nvPr>
            <p:ph type="body" idx="1"/>
          </p:nvPr>
        </p:nvSpPr>
        <p:spPr bwMode="auto">
          <a:xfrm>
            <a:off x="498475" y="1981200"/>
            <a:ext cx="755332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los formatos del texto del esquema</a:t>
            </a:r>
          </a:p>
          <a:p>
            <a:pPr lvl="1"/>
            <a:r>
              <a:rPr lang="en-GB" altLang="en-US" smtClean="0"/>
              <a:t>Segundo nivel del esquema</a:t>
            </a:r>
          </a:p>
          <a:p>
            <a:pPr lvl="2"/>
            <a:r>
              <a:rPr lang="en-GB" altLang="en-US" smtClean="0"/>
              <a:t>Tercer nivel del esquema</a:t>
            </a:r>
          </a:p>
          <a:p>
            <a:pPr lvl="3"/>
            <a:r>
              <a:rPr lang="en-GB" altLang="en-US" smtClean="0"/>
              <a:t>Cuarto nivel del esquema</a:t>
            </a:r>
          </a:p>
          <a:p>
            <a:pPr lvl="4"/>
            <a:r>
              <a:rPr lang="en-GB" altLang="en-US" smtClean="0"/>
              <a:t>Quinto nivel del esquema</a:t>
            </a:r>
          </a:p>
          <a:p>
            <a:pPr lvl="4"/>
            <a:r>
              <a:rPr lang="en-GB" altLang="en-US" smtClean="0"/>
              <a:t>Sexto nivel del esquema</a:t>
            </a:r>
          </a:p>
          <a:p>
            <a:pPr lvl="4"/>
            <a:r>
              <a:rPr lang="en-GB" altLang="en-US" smtClean="0"/>
              <a:t>Séptimo nivel del esquema</a:t>
            </a:r>
          </a:p>
          <a:p>
            <a:pPr lvl="4"/>
            <a:r>
              <a:rPr lang="en-GB" altLang="en-US" smtClean="0"/>
              <a:t>Octavo nivel del esquema</a:t>
            </a:r>
          </a:p>
          <a:p>
            <a:pPr lvl="4"/>
            <a:r>
              <a:rPr lang="en-GB" altLang="en-US" smtClean="0"/>
              <a:t>Noveno nivel del esquema</a:t>
            </a:r>
          </a:p>
        </p:txBody>
      </p:sp>
      <p:sp>
        <p:nvSpPr>
          <p:cNvPr id="2" name="Rectangle 4"/>
          <p:cNvSpPr>
            <a:spLocks noGrp="1" noChangeArrowheads="1"/>
          </p:cNvSpPr>
          <p:nvPr>
            <p:ph type="dt"/>
          </p:nvPr>
        </p:nvSpPr>
        <p:spPr bwMode="auto">
          <a:xfrm>
            <a:off x="6796088" y="6423025"/>
            <a:ext cx="2130425" cy="363538"/>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buClrTx/>
              <a:buFontTx/>
              <a:buNone/>
              <a:tabLst>
                <a:tab pos="723900" algn="l"/>
                <a:tab pos="1447800" algn="l"/>
              </a:tabLst>
              <a:defRPr>
                <a:solidFill>
                  <a:srgbClr val="000000"/>
                </a:solidFill>
                <a:latin typeface="+mn-lt"/>
                <a:ea typeface="SimSun" charset="-122"/>
                <a:cs typeface="Arial Unicode MS" charset="0"/>
              </a:defRPr>
            </a:lvl1pPr>
          </a:lstStyle>
          <a:p>
            <a:pPr defTabSz="449263">
              <a:buSzPct val="100000"/>
              <a:defRPr/>
            </a:pPr>
            <a:r>
              <a:rPr lang="es-ES"/>
              <a:t>16/05/14</a:t>
            </a:r>
          </a:p>
        </p:txBody>
      </p:sp>
      <p:sp>
        <p:nvSpPr>
          <p:cNvPr id="2054" name="Text Box 5"/>
          <p:cNvSpPr txBox="1">
            <a:spLocks noChangeArrowheads="1"/>
          </p:cNvSpPr>
          <p:nvPr/>
        </p:nvSpPr>
        <p:spPr bwMode="auto">
          <a:xfrm>
            <a:off x="201613" y="6423025"/>
            <a:ext cx="61229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3" name="Rectangle 6"/>
          <p:cNvSpPr>
            <a:spLocks noGrp="1" noChangeArrowheads="1"/>
          </p:cNvSpPr>
          <p:nvPr>
            <p:ph type="sldNum"/>
          </p:nvPr>
        </p:nvSpPr>
        <p:spPr bwMode="auto">
          <a:xfrm>
            <a:off x="8305800" y="242888"/>
            <a:ext cx="550863" cy="363537"/>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buClrTx/>
              <a:buFontTx/>
              <a:buNone/>
              <a:defRPr>
                <a:solidFill>
                  <a:srgbClr val="000000"/>
                </a:solidFill>
                <a:latin typeface="Rockwell" pitchFamily="18" charset="0"/>
                <a:ea typeface="Arial Unicode MS" pitchFamily="34" charset="-128"/>
                <a:cs typeface="Arial Unicode MS" pitchFamily="34" charset="-128"/>
              </a:defRPr>
            </a:lvl1pPr>
          </a:lstStyle>
          <a:p>
            <a:pPr defTabSz="449263">
              <a:buSzPct val="100000"/>
              <a:defRPr/>
            </a:pPr>
            <a:fld id="{0C84CDD0-EF8E-4883-B8E9-7EE0798CB678}" type="slidenum">
              <a:rPr lang="es-ES" altLang="en-US"/>
              <a:pPr defTabSz="449263">
                <a:buSzPct val="100000"/>
                <a:defRPr/>
              </a:pPr>
              <a:t>‹#›</a:t>
            </a:fld>
            <a:endParaRPr lang="es-ES" altLang="en-US"/>
          </a:p>
        </p:txBody>
      </p:sp>
      <p:sp>
        <p:nvSpPr>
          <p:cNvPr id="2056" name="Rectangle 7"/>
          <p:cNvSpPr>
            <a:spLocks noChangeArrowheads="1"/>
          </p:cNvSpPr>
          <p:nvPr/>
        </p:nvSpPr>
        <p:spPr bwMode="auto">
          <a:xfrm>
            <a:off x="223838" y="228600"/>
            <a:ext cx="2603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9pPr>
          </a:lstStyle>
          <a:p>
            <a:pPr defTabSz="449263" eaLnBrk="1">
              <a:buSzPct val="100000"/>
              <a:defRPr/>
            </a:pPr>
            <a:r>
              <a:rPr lang="es-ES" altLang="en-US" sz="3600" b="1" smtClean="0">
                <a:solidFill>
                  <a:srgbClr val="000000"/>
                </a:solidFill>
                <a:latin typeface="Rockwell" pitchFamily="18" charset="0"/>
                <a:cs typeface="+mn-cs"/>
              </a:rPr>
              <a:t>+</a:t>
            </a:r>
          </a:p>
        </p:txBody>
      </p:sp>
      <p:sp>
        <p:nvSpPr>
          <p:cNvPr id="2057" name="Rectangle 8"/>
          <p:cNvSpPr>
            <a:spLocks noChangeArrowheads="1"/>
          </p:cNvSpPr>
          <p:nvPr/>
        </p:nvSpPr>
        <p:spPr bwMode="auto">
          <a:xfrm>
            <a:off x="8067675" y="282575"/>
            <a:ext cx="90488" cy="1600200"/>
          </a:xfrm>
          <a:prstGeom prst="rect">
            <a:avLst/>
          </a:prstGeom>
          <a:solidFill>
            <a:srgbClr val="66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Tree>
    <p:extLst>
      <p:ext uri="{BB962C8B-B14F-4D97-AF65-F5344CB8AC3E}">
        <p14:creationId xmlns:p14="http://schemas.microsoft.com/office/powerpoint/2010/main" val="62406478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sldNum="0" hdr="0" ftr="0"/>
  <p:txStyles>
    <p:title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2pPr>
      <a:lvl3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3pPr>
      <a:lvl4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4pPr>
      <a:lvl5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5pPr>
      <a:lvl6pPr marL="25146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6pPr>
      <a:lvl7pPr marL="29718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7pPr>
      <a:lvl8pPr marL="34290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8pPr>
      <a:lvl9pPr marL="38862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9pPr>
    </p:titleStyle>
    <p:bodyStyle>
      <a:lvl1pPr marL="342900" indent="-342900" algn="l" defTabSz="449263" rtl="0" eaLnBrk="0" fontAlgn="base" hangingPunct="0">
        <a:lnSpc>
          <a:spcPct val="98000"/>
        </a:lnSpc>
        <a:spcBef>
          <a:spcPct val="0"/>
        </a:spcBef>
        <a:spcAft>
          <a:spcPts val="1425"/>
        </a:spcAft>
        <a:buClr>
          <a:srgbClr val="000000"/>
        </a:buClr>
        <a:buSzPct val="100000"/>
        <a:buFont typeface="Times New Roman" pitchFamily="18" charset="0"/>
        <a:defRPr sz="2000">
          <a:solidFill>
            <a:srgbClr val="595959"/>
          </a:solidFill>
          <a:latin typeface="+mn-lt"/>
          <a:ea typeface="+mn-ea"/>
          <a:cs typeface="+mn-cs"/>
        </a:defRPr>
      </a:lvl1pPr>
      <a:lvl2pPr marL="742950" indent="-285750" algn="l" defTabSz="449263" rtl="0" eaLnBrk="0" fontAlgn="base" hangingPunct="0">
        <a:lnSpc>
          <a:spcPct val="98000"/>
        </a:lnSpc>
        <a:spcBef>
          <a:spcPct val="0"/>
        </a:spcBef>
        <a:spcAft>
          <a:spcPts val="1138"/>
        </a:spcAft>
        <a:buClr>
          <a:srgbClr val="000000"/>
        </a:buClr>
        <a:buSzPct val="100000"/>
        <a:buFont typeface="Times New Roman" pitchFamily="18" charset="0"/>
        <a:defRPr>
          <a:solidFill>
            <a:srgbClr val="595959"/>
          </a:solidFill>
          <a:latin typeface="+mn-lt"/>
          <a:ea typeface="+mn-ea"/>
        </a:defRPr>
      </a:lvl2pPr>
      <a:lvl3pPr marL="1143000" indent="-228600" algn="l" defTabSz="449263" rtl="0" eaLnBrk="0" fontAlgn="base" hangingPunct="0">
        <a:lnSpc>
          <a:spcPct val="98000"/>
        </a:lnSpc>
        <a:spcBef>
          <a:spcPct val="0"/>
        </a:spcBef>
        <a:spcAft>
          <a:spcPts val="850"/>
        </a:spcAft>
        <a:buClr>
          <a:srgbClr val="000000"/>
        </a:buClr>
        <a:buSzPct val="100000"/>
        <a:buFont typeface="Times New Roman" pitchFamily="18" charset="0"/>
        <a:defRPr>
          <a:solidFill>
            <a:srgbClr val="595959"/>
          </a:solidFill>
          <a:latin typeface="+mn-lt"/>
          <a:ea typeface="+mn-ea"/>
        </a:defRPr>
      </a:lvl3pPr>
      <a:lvl4pPr marL="1600200" indent="-228600" algn="l" defTabSz="449263" rtl="0" eaLnBrk="0" fontAlgn="base" hangingPunct="0">
        <a:lnSpc>
          <a:spcPct val="98000"/>
        </a:lnSpc>
        <a:spcBef>
          <a:spcPct val="0"/>
        </a:spcBef>
        <a:spcAft>
          <a:spcPts val="575"/>
        </a:spcAft>
        <a:buClr>
          <a:srgbClr val="000000"/>
        </a:buClr>
        <a:buSzPct val="100000"/>
        <a:buFont typeface="Times New Roman" pitchFamily="18" charset="0"/>
        <a:defRPr>
          <a:solidFill>
            <a:srgbClr val="595959"/>
          </a:solidFill>
          <a:latin typeface="+mn-lt"/>
          <a:ea typeface="+mn-ea"/>
        </a:defRPr>
      </a:lvl4pPr>
      <a:lvl5pPr marL="2057400" indent="-228600" algn="l" defTabSz="449263" rtl="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mn-lt"/>
          <a:ea typeface="+mn-ea"/>
        </a:defRPr>
      </a:lvl5pPr>
      <a:lvl6pPr marL="25146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6pPr>
      <a:lvl7pPr marL="29718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7pPr>
      <a:lvl8pPr marL="34290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8pPr>
      <a:lvl9pPr marL="38862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800600" y="4624388"/>
            <a:ext cx="4035425"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el formato del texto de título</a:t>
            </a:r>
          </a:p>
        </p:txBody>
      </p:sp>
      <p:sp>
        <p:nvSpPr>
          <p:cNvPr id="2" name="Rectangle 2"/>
          <p:cNvSpPr>
            <a:spLocks noGrp="1" noChangeArrowheads="1"/>
          </p:cNvSpPr>
          <p:nvPr>
            <p:ph type="dt"/>
          </p:nvPr>
        </p:nvSpPr>
        <p:spPr bwMode="auto">
          <a:xfrm>
            <a:off x="4800600" y="6426200"/>
            <a:ext cx="1228725" cy="361950"/>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SimSun" charset="-122"/>
              </a:defRPr>
            </a:lvl1pPr>
          </a:lstStyle>
          <a:p>
            <a:pPr defTabSz="449263" hangingPunct="0">
              <a:lnSpc>
                <a:spcPct val="93000"/>
              </a:lnSpc>
              <a:buSzPct val="100000"/>
              <a:defRPr/>
            </a:pPr>
            <a:r>
              <a:rPr lang="es-ES">
                <a:cs typeface="+mn-cs"/>
              </a:rPr>
              <a:t>16/05/14</a:t>
            </a:r>
          </a:p>
        </p:txBody>
      </p:sp>
      <p:sp>
        <p:nvSpPr>
          <p:cNvPr id="1028" name="Text Box 3"/>
          <p:cNvSpPr txBox="1">
            <a:spLocks noChangeArrowheads="1"/>
          </p:cNvSpPr>
          <p:nvPr/>
        </p:nvSpPr>
        <p:spPr bwMode="auto">
          <a:xfrm>
            <a:off x="6311900" y="6426200"/>
            <a:ext cx="26177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1029" name="Rectangle 4"/>
          <p:cNvSpPr>
            <a:spLocks noChangeArrowheads="1"/>
          </p:cNvSpPr>
          <p:nvPr/>
        </p:nvSpPr>
        <p:spPr bwMode="auto">
          <a:xfrm>
            <a:off x="282575" y="228600"/>
            <a:ext cx="4235450" cy="4187825"/>
          </a:xfrm>
          <a:prstGeom prst="rect">
            <a:avLst/>
          </a:prstGeom>
          <a:solidFill>
            <a:srgbClr val="6633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1030" name="Rectangle 5"/>
          <p:cNvSpPr>
            <a:spLocks noChangeArrowheads="1"/>
          </p:cNvSpPr>
          <p:nvPr/>
        </p:nvSpPr>
        <p:spPr bwMode="auto">
          <a:xfrm>
            <a:off x="6802438" y="228600"/>
            <a:ext cx="2057400" cy="2038350"/>
          </a:xfrm>
          <a:prstGeom prst="rect">
            <a:avLst/>
          </a:prstGeom>
          <a:solidFill>
            <a:srgbClr val="66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1031" name="Rectangle 6"/>
          <p:cNvSpPr>
            <a:spLocks noChangeArrowheads="1"/>
          </p:cNvSpPr>
          <p:nvPr/>
        </p:nvSpPr>
        <p:spPr bwMode="auto">
          <a:xfrm>
            <a:off x="4624388" y="2378075"/>
            <a:ext cx="2057400" cy="2038350"/>
          </a:xfrm>
          <a:prstGeom prst="rect">
            <a:avLst/>
          </a:prstGeom>
          <a:solidFill>
            <a:srgbClr val="9999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1032" name="Rectangle 7"/>
          <p:cNvSpPr>
            <a:spLocks noChangeArrowheads="1"/>
          </p:cNvSpPr>
          <p:nvPr/>
        </p:nvSpPr>
        <p:spPr bwMode="auto">
          <a:xfrm>
            <a:off x="425450" y="174625"/>
            <a:ext cx="4127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9pPr>
          </a:lstStyle>
          <a:p>
            <a:pPr defTabSz="449263" eaLnBrk="1">
              <a:buSzPct val="100000"/>
              <a:defRPr/>
            </a:pPr>
            <a:r>
              <a:rPr lang="es-ES" altLang="en-US" sz="5400" b="1" smtClean="0">
                <a:solidFill>
                  <a:srgbClr val="000000"/>
                </a:solidFill>
                <a:latin typeface="Rockwell" pitchFamily="18" charset="0"/>
                <a:cs typeface="+mn-cs"/>
              </a:rPr>
              <a:t>+</a:t>
            </a:r>
          </a:p>
        </p:txBody>
      </p:sp>
      <p:sp>
        <p:nvSpPr>
          <p:cNvPr id="1033" name="Rectangle 8"/>
          <p:cNvSpPr>
            <a:spLocks noChangeArrowheads="1"/>
          </p:cNvSpPr>
          <p:nvPr/>
        </p:nvSpPr>
        <p:spPr bwMode="auto">
          <a:xfrm>
            <a:off x="4624388" y="228600"/>
            <a:ext cx="2057400" cy="2038350"/>
          </a:xfrm>
          <a:prstGeom prst="rect">
            <a:avLst/>
          </a:prstGeom>
          <a:solidFill>
            <a:srgbClr val="A3A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1034" name="Rectangle 9"/>
          <p:cNvSpPr>
            <a:spLocks noChangeArrowheads="1"/>
          </p:cNvSpPr>
          <p:nvPr/>
        </p:nvSpPr>
        <p:spPr bwMode="auto">
          <a:xfrm>
            <a:off x="6802438" y="2378075"/>
            <a:ext cx="2057400" cy="2038350"/>
          </a:xfrm>
          <a:prstGeom prst="rect">
            <a:avLst/>
          </a:prstGeom>
          <a:solidFill>
            <a:srgbClr val="330F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hangingPunct="0">
              <a:lnSpc>
                <a:spcPct val="93000"/>
              </a:lnSpc>
              <a:buClr>
                <a:srgbClr val="000000"/>
              </a:buClr>
              <a:buSzPct val="100000"/>
              <a:buFont typeface="Times New Roman" pitchFamily="18" charset="0"/>
              <a:buNone/>
            </a:pPr>
            <a:endParaRPr lang="en-US" altLang="en-US" smtClean="0">
              <a:solidFill>
                <a:srgbClr val="FFFFFF"/>
              </a:solidFill>
              <a:latin typeface="Arial" charset="0"/>
              <a:cs typeface="+mn-cs"/>
            </a:endParaRPr>
          </a:p>
        </p:txBody>
      </p:sp>
      <p:sp>
        <p:nvSpPr>
          <p:cNvPr id="1035" name="Rectangle 10"/>
          <p:cNvSpPr>
            <a:spLocks noGrp="1" noChangeArrowheads="1"/>
          </p:cNvSpPr>
          <p:nvPr>
            <p:ph type="body" idx="1"/>
          </p:nvPr>
        </p:nvSpPr>
        <p:spPr bwMode="auto">
          <a:xfrm>
            <a:off x="457200" y="1604963"/>
            <a:ext cx="8226425" cy="452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5040" rIns="0" bIns="0" numCol="1" anchor="t" anchorCtr="0" compatLnSpc="1">
            <a:prstTxWarp prst="textNoShape">
              <a:avLst/>
            </a:prstTxWarp>
          </a:bodyPr>
          <a:lstStyle/>
          <a:p>
            <a:pPr lvl="0"/>
            <a:r>
              <a:rPr lang="en-GB" altLang="en-US" smtClean="0"/>
              <a:t>Pulse para editar los formatos del texto del esquema</a:t>
            </a:r>
          </a:p>
          <a:p>
            <a:pPr lvl="1"/>
            <a:r>
              <a:rPr lang="en-GB" altLang="en-US" smtClean="0"/>
              <a:t>Segundo nivel del esquema</a:t>
            </a:r>
          </a:p>
          <a:p>
            <a:pPr lvl="2"/>
            <a:r>
              <a:rPr lang="en-GB" altLang="en-US" smtClean="0"/>
              <a:t>Tercer nivel del esquema</a:t>
            </a:r>
          </a:p>
          <a:p>
            <a:pPr lvl="3"/>
            <a:r>
              <a:rPr lang="en-GB" altLang="en-US" smtClean="0"/>
              <a:t>Cuarto nivel del esquema</a:t>
            </a:r>
          </a:p>
          <a:p>
            <a:pPr lvl="4"/>
            <a:r>
              <a:rPr lang="en-GB" altLang="en-US" smtClean="0"/>
              <a:t>Quinto nivel del esquema</a:t>
            </a:r>
          </a:p>
          <a:p>
            <a:pPr lvl="4"/>
            <a:r>
              <a:rPr lang="en-GB" altLang="en-US" smtClean="0"/>
              <a:t>Sexto nivel del esquema</a:t>
            </a:r>
          </a:p>
          <a:p>
            <a:pPr lvl="4"/>
            <a:r>
              <a:rPr lang="en-GB" altLang="en-US" smtClean="0"/>
              <a:t>Séptimo nivel del esquema</a:t>
            </a:r>
          </a:p>
          <a:p>
            <a:pPr lvl="4"/>
            <a:r>
              <a:rPr lang="en-GB" altLang="en-US" smtClean="0"/>
              <a:t>Octavo nivel del esquema</a:t>
            </a:r>
          </a:p>
          <a:p>
            <a:pPr lvl="4"/>
            <a:r>
              <a:rPr lang="en-GB" altLang="en-US" smtClean="0"/>
              <a:t>Noveno nivel del esquema</a:t>
            </a:r>
          </a:p>
        </p:txBody>
      </p:sp>
    </p:spTree>
    <p:extLst>
      <p:ext uri="{BB962C8B-B14F-4D97-AF65-F5344CB8AC3E}">
        <p14:creationId xmlns:p14="http://schemas.microsoft.com/office/powerpoint/2010/main" val="190180965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hf sldNum="0" hdr="0" ftr="0"/>
  <p:txStyles>
    <p:title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2pPr>
      <a:lvl3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3pPr>
      <a:lvl4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4pPr>
      <a:lvl5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5pPr>
      <a:lvl6pPr marL="25146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6pPr>
      <a:lvl7pPr marL="29718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7pPr>
      <a:lvl8pPr marL="34290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8pPr>
      <a:lvl9pPr marL="38862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9pPr>
    </p:titleStyle>
    <p:bodyStyle>
      <a:lvl1pPr marL="342900" indent="-342900" algn="l" defTabSz="449263" rtl="0" eaLnBrk="0" fontAlgn="base" hangingPunct="0">
        <a:lnSpc>
          <a:spcPct val="98000"/>
        </a:lnSpc>
        <a:spcBef>
          <a:spcPct val="0"/>
        </a:spcBef>
        <a:spcAft>
          <a:spcPts val="1425"/>
        </a:spcAft>
        <a:buClr>
          <a:srgbClr val="000000"/>
        </a:buClr>
        <a:buSzPct val="100000"/>
        <a:buFont typeface="Times New Roman" pitchFamily="18" charset="0"/>
        <a:defRPr sz="2000">
          <a:solidFill>
            <a:srgbClr val="595959"/>
          </a:solidFill>
          <a:latin typeface="+mn-lt"/>
          <a:ea typeface="+mn-ea"/>
          <a:cs typeface="+mn-cs"/>
        </a:defRPr>
      </a:lvl1pPr>
      <a:lvl2pPr marL="742950" indent="-285750" algn="l" defTabSz="449263" rtl="0" eaLnBrk="0" fontAlgn="base" hangingPunct="0">
        <a:lnSpc>
          <a:spcPct val="98000"/>
        </a:lnSpc>
        <a:spcBef>
          <a:spcPct val="0"/>
        </a:spcBef>
        <a:spcAft>
          <a:spcPts val="1138"/>
        </a:spcAft>
        <a:buClr>
          <a:srgbClr val="000000"/>
        </a:buClr>
        <a:buSzPct val="100000"/>
        <a:buFont typeface="Times New Roman" pitchFamily="18" charset="0"/>
        <a:defRPr>
          <a:solidFill>
            <a:srgbClr val="595959"/>
          </a:solidFill>
          <a:latin typeface="+mn-lt"/>
          <a:ea typeface="+mn-ea"/>
        </a:defRPr>
      </a:lvl2pPr>
      <a:lvl3pPr marL="1143000" indent="-228600" algn="l" defTabSz="449263" rtl="0" eaLnBrk="0" fontAlgn="base" hangingPunct="0">
        <a:lnSpc>
          <a:spcPct val="98000"/>
        </a:lnSpc>
        <a:spcBef>
          <a:spcPct val="0"/>
        </a:spcBef>
        <a:spcAft>
          <a:spcPts val="850"/>
        </a:spcAft>
        <a:buClr>
          <a:srgbClr val="000000"/>
        </a:buClr>
        <a:buSzPct val="100000"/>
        <a:buFont typeface="Times New Roman" pitchFamily="18" charset="0"/>
        <a:defRPr>
          <a:solidFill>
            <a:srgbClr val="595959"/>
          </a:solidFill>
          <a:latin typeface="+mn-lt"/>
          <a:ea typeface="+mn-ea"/>
        </a:defRPr>
      </a:lvl3pPr>
      <a:lvl4pPr marL="1600200" indent="-228600" algn="l" defTabSz="449263" rtl="0" eaLnBrk="0" fontAlgn="base" hangingPunct="0">
        <a:lnSpc>
          <a:spcPct val="98000"/>
        </a:lnSpc>
        <a:spcBef>
          <a:spcPct val="0"/>
        </a:spcBef>
        <a:spcAft>
          <a:spcPts val="575"/>
        </a:spcAft>
        <a:buClr>
          <a:srgbClr val="000000"/>
        </a:buClr>
        <a:buSzPct val="100000"/>
        <a:buFont typeface="Times New Roman" pitchFamily="18" charset="0"/>
        <a:defRPr>
          <a:solidFill>
            <a:srgbClr val="595959"/>
          </a:solidFill>
          <a:latin typeface="+mn-lt"/>
          <a:ea typeface="+mn-ea"/>
        </a:defRPr>
      </a:lvl4pPr>
      <a:lvl5pPr marL="2057400" indent="-228600" algn="l" defTabSz="449263" rtl="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mn-lt"/>
          <a:ea typeface="+mn-ea"/>
        </a:defRPr>
      </a:lvl5pPr>
      <a:lvl6pPr marL="25146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6pPr>
      <a:lvl7pPr marL="29718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7pPr>
      <a:lvl8pPr marL="34290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8pPr>
      <a:lvl9pPr marL="38862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Users\Edu3\AppData\Local\Microsoft\Windows\Temporary%20Internet%20Files\Content.MSO\946AF350.mp4" TargetMode="External"/></Relationships>
</file>

<file path=ppt/slides/_rels/slide1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publicacionesoficiales.boe.es/" TargetMode="External"/><Relationship Id="rId2" Type="http://schemas.openxmlformats.org/officeDocument/2006/relationships/hyperlink" Target="http://www.mecd.gob.es/" TargetMode="External"/><Relationship Id="rId1" Type="http://schemas.openxmlformats.org/officeDocument/2006/relationships/slideLayout" Target="../slideLayouts/slideLayout26.xml"/><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0" y="-99392"/>
            <a:ext cx="9144000" cy="3168352"/>
          </a:xfrm>
          <a:prstGeom prst="rect">
            <a:avLst/>
          </a:prstGeom>
          <a:solidFill>
            <a:srgbClr val="709CB0"/>
          </a:solidFill>
          <a:ln>
            <a:noFill/>
          </a:ln>
          <a:effectLst/>
          <a:extLst>
            <a:ext uri="{91240B29-F687-4F45-9708-019B960494DF}">
              <a14:hiddenLine xmlns:a14="http://schemas.microsoft.com/office/drawing/2010/main" w="317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720000" tIns="432000" rIns="432000" bIns="36000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buClr>
                <a:srgbClr val="000000"/>
              </a:buClr>
              <a:buSzPct val="100000"/>
              <a:buFont typeface="Times New Roman" pitchFamily="18" charset="0"/>
              <a:buNone/>
            </a:pPr>
            <a:endParaRPr lang="es-ES" altLang="en-US" sz="3500" b="1" dirty="0" smtClean="0">
              <a:solidFill>
                <a:srgbClr val="D4D3D3"/>
              </a:solidFill>
              <a:latin typeface="Proxima Nova Lt" charset="0"/>
              <a:cs typeface="+mn-cs"/>
            </a:endParaRPr>
          </a:p>
          <a:p>
            <a:pPr defTabSz="449263" eaLnBrk="1" hangingPunct="0">
              <a:buClr>
                <a:srgbClr val="000000"/>
              </a:buClr>
              <a:buSzPct val="100000"/>
              <a:buFont typeface="Times New Roman" pitchFamily="18" charset="0"/>
              <a:buNone/>
            </a:pPr>
            <a:r>
              <a:rPr lang="es-ES" altLang="en-US" sz="3500" b="1" dirty="0" smtClean="0">
                <a:solidFill>
                  <a:srgbClr val="FFFFFF"/>
                </a:solidFill>
                <a:latin typeface="Proxima Nova Lt" charset="0"/>
                <a:cs typeface="+mn-cs"/>
              </a:rPr>
              <a:t>Los movimientos migratorios</a:t>
            </a:r>
            <a:endParaRPr lang="es-ES" altLang="en-US" sz="3500" b="1" dirty="0" smtClean="0">
              <a:solidFill>
                <a:srgbClr val="FFFFFF"/>
              </a:solidFill>
              <a:latin typeface="Proxima Nova Lt" charset="0"/>
              <a:cs typeface="+mn-cs"/>
            </a:endParaRPr>
          </a:p>
          <a:p>
            <a:pPr defTabSz="449263" eaLnBrk="1" hangingPunct="0">
              <a:buClr>
                <a:srgbClr val="000000"/>
              </a:buClr>
              <a:buSzPct val="100000"/>
              <a:buFont typeface="Times New Roman" pitchFamily="18" charset="0"/>
              <a:buNone/>
            </a:pPr>
            <a:r>
              <a:rPr lang="es-ES" altLang="en-US" sz="3500" b="1" dirty="0" smtClean="0">
                <a:solidFill>
                  <a:srgbClr val="FFFFFF"/>
                </a:solidFill>
                <a:latin typeface="Proxima Nova Lt" charset="0"/>
                <a:cs typeface="+mn-cs"/>
              </a:rPr>
              <a:t>en la Europa de los 28</a:t>
            </a:r>
            <a:endParaRPr lang="en-US" altLang="en-US" dirty="0" smtClean="0">
              <a:solidFill>
                <a:srgbClr val="FFFFFF"/>
              </a:solidFill>
              <a:cs typeface="+mn-cs"/>
            </a:endParaRPr>
          </a:p>
        </p:txBody>
      </p:sp>
      <p:grpSp>
        <p:nvGrpSpPr>
          <p:cNvPr id="4" name="Group 7"/>
          <p:cNvGrpSpPr>
            <a:grpSpLocks/>
          </p:cNvGrpSpPr>
          <p:nvPr/>
        </p:nvGrpSpPr>
        <p:grpSpPr bwMode="auto">
          <a:xfrm>
            <a:off x="7180338" y="602833"/>
            <a:ext cx="1385887" cy="503238"/>
            <a:chOff x="107262060" y="105267960"/>
            <a:chExt cx="1386000" cy="504000"/>
          </a:xfrm>
        </p:grpSpPr>
        <p:sp>
          <p:nvSpPr>
            <p:cNvPr id="5" name="Text Box 8"/>
            <p:cNvSpPr txBox="1">
              <a:spLocks noChangeArrowheads="1"/>
            </p:cNvSpPr>
            <p:nvPr/>
          </p:nvSpPr>
          <p:spPr bwMode="auto">
            <a:xfrm>
              <a:off x="107370060" y="105267960"/>
              <a:ext cx="1278000" cy="50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lnSpc>
                  <a:spcPct val="84000"/>
                </a:lnSpc>
                <a:buClr>
                  <a:srgbClr val="000000"/>
                </a:buClr>
                <a:buSzPct val="100000"/>
                <a:buFont typeface="Times New Roman" pitchFamily="18" charset="0"/>
                <a:buNone/>
              </a:pPr>
              <a:r>
                <a:rPr lang="es-ES" altLang="en-US" sz="900" smtClean="0">
                  <a:solidFill>
                    <a:srgbClr val="FFFFFF"/>
                  </a:solidFill>
                  <a:latin typeface="Proxima Nova Rg" charset="0"/>
                  <a:cs typeface="+mn-cs"/>
                </a:rPr>
                <a:t>Ministerio</a:t>
              </a:r>
              <a:br>
                <a:rPr lang="es-ES" altLang="en-US" sz="900" smtClean="0">
                  <a:solidFill>
                    <a:srgbClr val="FFFFFF"/>
                  </a:solidFill>
                  <a:latin typeface="Proxima Nova Rg" charset="0"/>
                  <a:cs typeface="+mn-cs"/>
                </a:rPr>
              </a:br>
              <a:r>
                <a:rPr lang="es-ES" altLang="en-US" sz="900" smtClean="0">
                  <a:solidFill>
                    <a:srgbClr val="FFFFFF"/>
                  </a:solidFill>
                  <a:latin typeface="Proxima Nova Rg" charset="0"/>
                  <a:cs typeface="+mn-cs"/>
                </a:rPr>
                <a:t>de Educación, Cultura</a:t>
              </a:r>
              <a:br>
                <a:rPr lang="es-ES" altLang="en-US" sz="900" smtClean="0">
                  <a:solidFill>
                    <a:srgbClr val="FFFFFF"/>
                  </a:solidFill>
                  <a:latin typeface="Proxima Nova Rg" charset="0"/>
                  <a:cs typeface="+mn-cs"/>
                </a:rPr>
              </a:br>
              <a:r>
                <a:rPr lang="es-ES" altLang="en-US" sz="900" smtClean="0">
                  <a:solidFill>
                    <a:srgbClr val="FFFFFF"/>
                  </a:solidFill>
                  <a:latin typeface="Proxima Nova Rg" charset="0"/>
                  <a:cs typeface="+mn-cs"/>
                </a:rPr>
                <a:t>y Deporte</a:t>
              </a:r>
              <a:endParaRPr lang="en-US" altLang="en-US" smtClean="0">
                <a:solidFill>
                  <a:srgbClr val="FFFFFF"/>
                </a:solidFill>
                <a:cs typeface="+mn-cs"/>
              </a:endParaRPr>
            </a:p>
          </p:txBody>
        </p:sp>
        <p:sp>
          <p:nvSpPr>
            <p:cNvPr id="6" name="Line 9"/>
            <p:cNvSpPr>
              <a:spLocks noChangeShapeType="1"/>
            </p:cNvSpPr>
            <p:nvPr/>
          </p:nvSpPr>
          <p:spPr bwMode="auto">
            <a:xfrm>
              <a:off x="107262060" y="105303960"/>
              <a:ext cx="0" cy="378000"/>
            </a:xfrm>
            <a:prstGeom prst="line">
              <a:avLst/>
            </a:prstGeom>
            <a:noFill/>
            <a:ln w="12700">
              <a:solidFill>
                <a:srgbClr val="D4D3D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defTabSz="449263" hangingPunct="0">
                <a:lnSpc>
                  <a:spcPct val="93000"/>
                </a:lnSpc>
                <a:buClr>
                  <a:srgbClr val="000000"/>
                </a:buClr>
                <a:buSzPct val="100000"/>
                <a:buFont typeface="Times New Roman" pitchFamily="18" charset="0"/>
                <a:buNone/>
              </a:pPr>
              <a:endParaRPr lang="en-GB" smtClean="0">
                <a:solidFill>
                  <a:srgbClr val="FFFFFF"/>
                </a:solidFill>
                <a:latin typeface="Arial" charset="0"/>
                <a:cs typeface="+mn-cs"/>
              </a:endParaRPr>
            </a:p>
          </p:txBody>
        </p:sp>
      </p:grpSp>
      <p:sp>
        <p:nvSpPr>
          <p:cNvPr id="7" name="Text Box 10"/>
          <p:cNvSpPr txBox="1">
            <a:spLocks noChangeArrowheads="1"/>
          </p:cNvSpPr>
          <p:nvPr/>
        </p:nvSpPr>
        <p:spPr bwMode="auto">
          <a:xfrm>
            <a:off x="683568" y="2564904"/>
            <a:ext cx="6370637"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lnSpc>
                <a:spcPct val="168000"/>
              </a:lnSpc>
              <a:buClr>
                <a:srgbClr val="000000"/>
              </a:buClr>
              <a:buSzPct val="100000"/>
              <a:buFont typeface="Times New Roman" pitchFamily="18" charset="0"/>
              <a:buNone/>
            </a:pPr>
            <a:r>
              <a:rPr lang="es-ES" altLang="en-US" dirty="0" smtClean="0">
                <a:solidFill>
                  <a:srgbClr val="FFFFFF"/>
                </a:solidFill>
                <a:latin typeface="Proxima Nova Rg" charset="0"/>
                <a:cs typeface="+mn-cs"/>
              </a:rPr>
              <a:t>Unidades de secundaria y </a:t>
            </a:r>
            <a:r>
              <a:rPr lang="es-ES" altLang="en-US" i="1" dirty="0" smtClean="0">
                <a:solidFill>
                  <a:srgbClr val="FFFFFF"/>
                </a:solidFill>
                <a:latin typeface="Proxima Nova Rg" charset="0"/>
                <a:cs typeface="+mn-cs"/>
              </a:rPr>
              <a:t>A-</a:t>
            </a:r>
            <a:r>
              <a:rPr lang="es-ES" altLang="en-US" i="1" dirty="0" err="1" smtClean="0">
                <a:solidFill>
                  <a:srgbClr val="FFFFFF"/>
                </a:solidFill>
                <a:latin typeface="Proxima Nova Rg" charset="0"/>
                <a:cs typeface="+mn-cs"/>
              </a:rPr>
              <a:t>level</a:t>
            </a:r>
            <a:endParaRPr lang="en-US" altLang="en-US" i="1" dirty="0" smtClean="0">
              <a:solidFill>
                <a:srgbClr val="FFFFFF"/>
              </a:solidFill>
              <a:cs typeface="+mn-cs"/>
            </a:endParaRPr>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68960"/>
            <a:ext cx="9144000" cy="3789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83300"/>
            <a:ext cx="3346450"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8617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5" y="642938"/>
            <a:ext cx="8229600" cy="714375"/>
          </a:xfrm>
        </p:spPr>
        <p:txBody>
          <a:bodyPr>
            <a:normAutofit fontScale="62500" lnSpcReduction="20000"/>
          </a:bodyPr>
          <a:lstStyle/>
          <a:p>
            <a:pPr marL="365760" indent="-256032" algn="ctr" fontAlgn="auto">
              <a:spcAft>
                <a:spcPts val="0"/>
              </a:spcAft>
              <a:buClr>
                <a:schemeClr val="accent3"/>
              </a:buClr>
              <a:buFont typeface="Georgia"/>
              <a:buNone/>
              <a:defRPr/>
            </a:pPr>
            <a:r>
              <a:rPr lang="es-ES" sz="3800" dirty="0" smtClean="0"/>
              <a:t>2.2 Consecuencias de la política migratoria de Europa – </a:t>
            </a:r>
            <a:r>
              <a:rPr lang="es-ES" sz="3800" dirty="0" err="1" smtClean="0"/>
              <a:t>HispanTV</a:t>
            </a:r>
            <a:r>
              <a:rPr lang="es-ES" sz="3800" dirty="0" smtClean="0"/>
              <a:t> (2013)</a:t>
            </a:r>
          </a:p>
          <a:p>
            <a:pPr marL="365760" indent="-256032" fontAlgn="auto">
              <a:spcAft>
                <a:spcPts val="0"/>
              </a:spcAft>
              <a:buClr>
                <a:schemeClr val="accent3"/>
              </a:buClr>
              <a:buFont typeface="Georgia"/>
              <a:buNone/>
              <a:defRPr/>
            </a:pPr>
            <a:endParaRPr lang="es-ES" dirty="0">
              <a:solidFill>
                <a:schemeClr val="accent6">
                  <a:lumMod val="75000"/>
                </a:schemeClr>
              </a:solidFill>
            </a:endParaRPr>
          </a:p>
          <a:p>
            <a:pPr marL="365760" indent="-256032" fontAlgn="auto">
              <a:spcAft>
                <a:spcPts val="0"/>
              </a:spcAft>
              <a:buClr>
                <a:schemeClr val="accent3"/>
              </a:buClr>
              <a:buFont typeface="Georgia"/>
              <a:buNone/>
              <a:defRPr/>
            </a:pPr>
            <a:endParaRPr lang="es-ES" dirty="0" smtClean="0">
              <a:solidFill>
                <a:schemeClr val="accent6">
                  <a:lumMod val="75000"/>
                </a:schemeClr>
              </a:solidFill>
            </a:endParaRPr>
          </a:p>
          <a:p>
            <a:pPr marL="365760" indent="-256032" fontAlgn="auto">
              <a:spcAft>
                <a:spcPts val="0"/>
              </a:spcAft>
              <a:buClr>
                <a:schemeClr val="accent3"/>
              </a:buClr>
              <a:buFont typeface="Georgia"/>
              <a:buNone/>
              <a:defRPr/>
            </a:pPr>
            <a:endParaRPr lang="es-ES" dirty="0">
              <a:solidFill>
                <a:schemeClr val="accent6">
                  <a:lumMod val="75000"/>
                </a:schemeClr>
              </a:solidFill>
            </a:endParaRPr>
          </a:p>
          <a:p>
            <a:pPr marL="365760" indent="-256032" fontAlgn="auto">
              <a:spcAft>
                <a:spcPts val="0"/>
              </a:spcAft>
              <a:buClr>
                <a:schemeClr val="accent3"/>
              </a:buClr>
              <a:buFont typeface="Georgia"/>
              <a:buNone/>
              <a:defRPr/>
            </a:pPr>
            <a:endParaRPr lang="es-ES" dirty="0">
              <a:solidFill>
                <a:schemeClr val="accent6">
                  <a:lumMod val="75000"/>
                </a:schemeClr>
              </a:solidFill>
            </a:endParaRPr>
          </a:p>
        </p:txBody>
      </p:sp>
      <p:pic>
        <p:nvPicPr>
          <p:cNvPr id="2" name="Consecuencias de la política migratoria en Europa.mp4">
            <a:hlinkClick r:id="" action="ppaction://media"/>
          </p:cNvPr>
          <p:cNvPicPr>
            <a:picLocks noChangeAspect="1"/>
          </p:cNvPicPr>
          <p:nvPr>
            <a:videoFile r:link="rId1"/>
          </p:nvPr>
        </p:nvPicPr>
        <p:blipFill>
          <a:blip r:embed="rId3" cstate="print"/>
          <a:stretch>
            <a:fillRect/>
          </a:stretch>
        </p:blipFill>
        <p:spPr>
          <a:xfrm>
            <a:off x="899592" y="1506488"/>
            <a:ext cx="7680852" cy="4320480"/>
          </a:xfrm>
          <a:prstGeom prst="rect">
            <a:avLst/>
          </a:prstGeom>
          <a:solidFill>
            <a:srgbClr val="FFFFFF">
              <a:shade val="85000"/>
            </a:srgbClr>
          </a:solidFill>
          <a:ln w="88900" cap="sq">
            <a:solidFill>
              <a:srgbClr val="FFFFFF"/>
            </a:solidFill>
            <a:prstDash val="solid"/>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50" y="357188"/>
            <a:ext cx="2900363" cy="6143625"/>
          </a:xfrm>
          <a:solidFill>
            <a:schemeClr val="accent2">
              <a:lumMod val="40000"/>
              <a:lumOff val="60000"/>
            </a:schemeClr>
          </a:solidFill>
          <a:ln>
            <a:solidFill>
              <a:schemeClr val="accent2">
                <a:lumMod val="75000"/>
              </a:schemeClr>
            </a:solidFill>
          </a:ln>
        </p:spPr>
        <p:txBody>
          <a:bodyPr>
            <a:normAutofit fontScale="85000" lnSpcReduction="20000"/>
          </a:bodyPr>
          <a:lstStyle/>
          <a:p>
            <a:pPr marL="365760" indent="-256032" algn="ctr" fontAlgn="auto">
              <a:spcAft>
                <a:spcPts val="0"/>
              </a:spcAft>
              <a:buClr>
                <a:schemeClr val="accent3"/>
              </a:buClr>
              <a:buFont typeface="Georgia"/>
              <a:buNone/>
              <a:defRPr/>
            </a:pPr>
            <a:r>
              <a:rPr lang="es-ES" dirty="0"/>
              <a:t>Emigración</a:t>
            </a:r>
          </a:p>
          <a:p>
            <a:pPr marL="365760" indent="-256032" algn="ctr" fontAlgn="auto">
              <a:spcAft>
                <a:spcPts val="0"/>
              </a:spcAft>
              <a:buClr>
                <a:schemeClr val="accent3"/>
              </a:buClr>
              <a:buFont typeface="Georgia"/>
              <a:buNone/>
              <a:defRPr/>
            </a:pPr>
            <a:endParaRPr lang="es-ES" dirty="0"/>
          </a:p>
          <a:p>
            <a:pPr marL="365760" indent="-256032" algn="ctr" fontAlgn="auto">
              <a:spcAft>
                <a:spcPts val="0"/>
              </a:spcAft>
              <a:buClr>
                <a:schemeClr val="accent3"/>
              </a:buClr>
              <a:buFont typeface="Georgia"/>
              <a:buNone/>
              <a:defRPr/>
            </a:pPr>
            <a:r>
              <a:rPr lang="es-ES" dirty="0"/>
              <a:t>País de </a:t>
            </a:r>
            <a:r>
              <a:rPr lang="es-ES" dirty="0" smtClean="0"/>
              <a:t>origen</a:t>
            </a:r>
          </a:p>
          <a:p>
            <a:pPr marL="365760" indent="-256032" algn="ctr" fontAlgn="auto">
              <a:spcAft>
                <a:spcPts val="0"/>
              </a:spcAft>
              <a:buClr>
                <a:schemeClr val="accent3"/>
              </a:buClr>
              <a:buFont typeface="Georgia"/>
              <a:buNone/>
              <a:defRPr/>
            </a:pPr>
            <a:endParaRPr lang="es-ES" dirty="0" smtClean="0"/>
          </a:p>
          <a:p>
            <a:pPr marL="365760" indent="-256032" algn="ctr" fontAlgn="auto">
              <a:spcAft>
                <a:spcPts val="0"/>
              </a:spcAft>
              <a:buClr>
                <a:schemeClr val="accent3"/>
              </a:buClr>
              <a:buFont typeface="Georgia"/>
              <a:buNone/>
              <a:defRPr/>
            </a:pPr>
            <a:r>
              <a:rPr lang="es-ES" dirty="0" smtClean="0"/>
              <a:t>Libre circulación</a:t>
            </a:r>
          </a:p>
          <a:p>
            <a:pPr marL="365760" indent="-256032" algn="ctr" fontAlgn="auto">
              <a:spcAft>
                <a:spcPts val="0"/>
              </a:spcAft>
              <a:buClr>
                <a:schemeClr val="accent3"/>
              </a:buClr>
              <a:buFont typeface="Georgia"/>
              <a:buNone/>
              <a:defRPr/>
            </a:pPr>
            <a:endParaRPr lang="es-ES" dirty="0" smtClean="0"/>
          </a:p>
          <a:p>
            <a:pPr marL="365760" indent="-256032" algn="ctr" fontAlgn="auto">
              <a:spcAft>
                <a:spcPts val="0"/>
              </a:spcAft>
              <a:buClr>
                <a:schemeClr val="accent3"/>
              </a:buClr>
              <a:buFont typeface="Georgia"/>
              <a:buNone/>
              <a:defRPr/>
            </a:pPr>
            <a:r>
              <a:rPr lang="es-ES" dirty="0"/>
              <a:t>Inmigración</a:t>
            </a:r>
          </a:p>
          <a:p>
            <a:pPr marL="365760" indent="-256032" algn="ctr" fontAlgn="auto">
              <a:spcAft>
                <a:spcPts val="0"/>
              </a:spcAft>
              <a:buClr>
                <a:schemeClr val="accent3"/>
              </a:buClr>
              <a:buFont typeface="Georgia"/>
              <a:buNone/>
              <a:defRPr/>
            </a:pPr>
            <a:r>
              <a:rPr lang="es-ES" dirty="0"/>
              <a:t> </a:t>
            </a:r>
          </a:p>
          <a:p>
            <a:pPr marL="365760" indent="-256032" algn="ctr" fontAlgn="auto">
              <a:spcAft>
                <a:spcPts val="0"/>
              </a:spcAft>
              <a:buClr>
                <a:schemeClr val="accent3"/>
              </a:buClr>
              <a:buFont typeface="Georgia"/>
              <a:buNone/>
              <a:defRPr/>
            </a:pPr>
            <a:r>
              <a:rPr lang="es-ES" dirty="0" smtClean="0"/>
              <a:t>Frontera</a:t>
            </a:r>
          </a:p>
          <a:p>
            <a:pPr marL="365760" indent="-256032" algn="ctr" fontAlgn="auto">
              <a:spcAft>
                <a:spcPts val="0"/>
              </a:spcAft>
              <a:buClr>
                <a:schemeClr val="accent3"/>
              </a:buClr>
              <a:buFont typeface="Georgia"/>
              <a:buNone/>
              <a:defRPr/>
            </a:pPr>
            <a:endParaRPr lang="es-ES" dirty="0"/>
          </a:p>
          <a:p>
            <a:pPr marL="365760" indent="-256032" algn="ctr" fontAlgn="auto">
              <a:spcAft>
                <a:spcPts val="0"/>
              </a:spcAft>
              <a:buClr>
                <a:schemeClr val="accent3"/>
              </a:buClr>
              <a:buFont typeface="Georgia"/>
              <a:buNone/>
              <a:defRPr/>
            </a:pPr>
            <a:r>
              <a:rPr lang="es-ES" dirty="0" smtClean="0"/>
              <a:t>Derechos Humanos</a:t>
            </a:r>
          </a:p>
          <a:p>
            <a:pPr marL="365760" indent="-256032" algn="ctr" fontAlgn="auto">
              <a:spcAft>
                <a:spcPts val="0"/>
              </a:spcAft>
              <a:buClr>
                <a:schemeClr val="accent3"/>
              </a:buClr>
              <a:buFont typeface="Georgia"/>
              <a:buNone/>
              <a:defRPr/>
            </a:pPr>
            <a:r>
              <a:rPr lang="es-ES" dirty="0"/>
              <a:t> </a:t>
            </a:r>
          </a:p>
          <a:p>
            <a:pPr marL="365760" indent="-256032" algn="ctr" fontAlgn="auto">
              <a:spcAft>
                <a:spcPts val="0"/>
              </a:spcAft>
              <a:buClr>
                <a:schemeClr val="accent3"/>
              </a:buClr>
              <a:buFont typeface="Georgia"/>
              <a:buNone/>
              <a:defRPr/>
            </a:pPr>
            <a:r>
              <a:rPr lang="es-ES" dirty="0"/>
              <a:t>Mano de obra</a:t>
            </a:r>
          </a:p>
          <a:p>
            <a:pPr marL="365760" indent="-256032" algn="ctr" fontAlgn="auto">
              <a:spcAft>
                <a:spcPts val="0"/>
              </a:spcAft>
              <a:buClr>
                <a:schemeClr val="accent3"/>
              </a:buClr>
              <a:buFont typeface="Georgia"/>
              <a:buNone/>
              <a:defRPr/>
            </a:pPr>
            <a:r>
              <a:rPr lang="es-ES" dirty="0"/>
              <a:t> </a:t>
            </a:r>
          </a:p>
          <a:p>
            <a:pPr marL="365760" indent="-256032" algn="ctr" fontAlgn="auto">
              <a:spcAft>
                <a:spcPts val="0"/>
              </a:spcAft>
              <a:buClr>
                <a:schemeClr val="accent3"/>
              </a:buClr>
              <a:buFont typeface="Georgia"/>
              <a:buNone/>
              <a:defRPr/>
            </a:pPr>
            <a:r>
              <a:rPr lang="es-ES" dirty="0"/>
              <a:t>Política migratoria</a:t>
            </a:r>
          </a:p>
          <a:p>
            <a:pPr marL="365760" indent="-256032" algn="ctr" fontAlgn="auto">
              <a:spcAft>
                <a:spcPts val="0"/>
              </a:spcAft>
              <a:buClr>
                <a:schemeClr val="accent3"/>
              </a:buClr>
              <a:buFont typeface="Georgia"/>
              <a:buNone/>
              <a:defRPr/>
            </a:pPr>
            <a:r>
              <a:rPr lang="es-ES" dirty="0"/>
              <a:t> </a:t>
            </a:r>
          </a:p>
          <a:p>
            <a:pPr marL="365760" indent="-256032" algn="ctr" fontAlgn="auto">
              <a:spcAft>
                <a:spcPts val="0"/>
              </a:spcAft>
              <a:buClr>
                <a:schemeClr val="accent3"/>
              </a:buClr>
              <a:buFont typeface="Georgia"/>
              <a:buNone/>
              <a:defRPr/>
            </a:pPr>
            <a:r>
              <a:rPr lang="es-ES" dirty="0" smtClean="0"/>
              <a:t>País </a:t>
            </a:r>
            <a:r>
              <a:rPr lang="es-ES" dirty="0"/>
              <a:t>de acogida</a:t>
            </a:r>
          </a:p>
          <a:p>
            <a:pPr marL="365760" indent="-256032" algn="ctr" fontAlgn="auto">
              <a:spcAft>
                <a:spcPts val="0"/>
              </a:spcAft>
              <a:buClr>
                <a:schemeClr val="accent3"/>
              </a:buClr>
              <a:buFont typeface="Georgia"/>
              <a:buNone/>
              <a:defRPr/>
            </a:pPr>
            <a:endParaRPr lang="es-ES" dirty="0"/>
          </a:p>
          <a:p>
            <a:pPr marL="365760" indent="-256032" fontAlgn="auto">
              <a:spcAft>
                <a:spcPts val="0"/>
              </a:spcAft>
              <a:buClr>
                <a:schemeClr val="accent3"/>
              </a:buClr>
              <a:buFont typeface="Georgia"/>
              <a:buNone/>
              <a:defRPr/>
            </a:pPr>
            <a:endParaRPr lang="es-ES" dirty="0"/>
          </a:p>
        </p:txBody>
      </p:sp>
      <p:sp>
        <p:nvSpPr>
          <p:cNvPr id="6" name="5 CuadroTexto"/>
          <p:cNvSpPr txBox="1"/>
          <p:nvPr/>
        </p:nvSpPr>
        <p:spPr>
          <a:xfrm>
            <a:off x="3500438" y="142875"/>
            <a:ext cx="5357812" cy="738188"/>
          </a:xfrm>
          <a:prstGeom prst="rect">
            <a:avLst/>
          </a:prstGeom>
          <a:solidFill>
            <a:schemeClr val="accent5">
              <a:lumMod val="20000"/>
              <a:lumOff val="80000"/>
            </a:schemeClr>
          </a:solidFill>
          <a:ln>
            <a:solidFill>
              <a:schemeClr val="accent5">
                <a:lumMod val="75000"/>
              </a:schemeClr>
            </a:solidFill>
          </a:ln>
        </p:spPr>
        <p:txBody>
          <a:bodyPr>
            <a:spAutoFit/>
          </a:bodyPr>
          <a:lstStyle/>
          <a:p>
            <a:pPr algn="ctr" fontAlgn="auto">
              <a:spcBef>
                <a:spcPts val="0"/>
              </a:spcBef>
              <a:spcAft>
                <a:spcPts val="0"/>
              </a:spcAft>
              <a:defRPr/>
            </a:pPr>
            <a:r>
              <a:rPr lang="es-ES" sz="1400" dirty="0">
                <a:latin typeface="+mn-lt"/>
                <a:cs typeface="+mn-cs"/>
              </a:rPr>
              <a:t>Es un concepto de los derechos humanos por el cual toda persona tiene derecho a moverse libremente, ya sea dentro de un país o de un país a otro.</a:t>
            </a:r>
          </a:p>
        </p:txBody>
      </p:sp>
      <p:sp>
        <p:nvSpPr>
          <p:cNvPr id="12" name="11 CuadroTexto"/>
          <p:cNvSpPr txBox="1"/>
          <p:nvPr/>
        </p:nvSpPr>
        <p:spPr>
          <a:xfrm>
            <a:off x="3500438" y="1000125"/>
            <a:ext cx="5357812" cy="307975"/>
          </a:xfrm>
          <a:prstGeom prst="rect">
            <a:avLst/>
          </a:prstGeom>
          <a:solidFill>
            <a:schemeClr val="accent5">
              <a:lumMod val="20000"/>
              <a:lumOff val="80000"/>
            </a:schemeClr>
          </a:solidFill>
          <a:ln>
            <a:solidFill>
              <a:schemeClr val="accent5">
                <a:lumMod val="75000"/>
              </a:schemeClr>
            </a:solidFill>
          </a:ln>
        </p:spPr>
        <p:txBody>
          <a:bodyPr>
            <a:spAutoFit/>
          </a:bodyPr>
          <a:lstStyle/>
          <a:p>
            <a:pPr algn="ctr" fontAlgn="auto">
              <a:spcBef>
                <a:spcPts val="0"/>
              </a:spcBef>
              <a:spcAft>
                <a:spcPts val="0"/>
              </a:spcAft>
              <a:defRPr/>
            </a:pPr>
            <a:r>
              <a:rPr lang="es-ES" sz="1400" dirty="0">
                <a:latin typeface="+mn-lt"/>
                <a:cs typeface="+mn-cs"/>
              </a:rPr>
              <a:t>País del cual una persona, proviene.</a:t>
            </a:r>
          </a:p>
        </p:txBody>
      </p:sp>
      <p:sp>
        <p:nvSpPr>
          <p:cNvPr id="13" name="12 CuadroTexto"/>
          <p:cNvSpPr txBox="1"/>
          <p:nvPr/>
        </p:nvSpPr>
        <p:spPr>
          <a:xfrm>
            <a:off x="3500438" y="1428750"/>
            <a:ext cx="5357812" cy="523875"/>
          </a:xfrm>
          <a:prstGeom prst="rect">
            <a:avLst/>
          </a:prstGeom>
          <a:solidFill>
            <a:schemeClr val="accent5">
              <a:lumMod val="20000"/>
              <a:lumOff val="80000"/>
            </a:schemeClr>
          </a:solidFill>
          <a:ln>
            <a:solidFill>
              <a:schemeClr val="accent5">
                <a:lumMod val="75000"/>
              </a:schemeClr>
            </a:solidFill>
          </a:ln>
        </p:spPr>
        <p:txBody>
          <a:bodyPr>
            <a:spAutoFit/>
          </a:bodyPr>
          <a:lstStyle/>
          <a:p>
            <a:pPr algn="ctr" fontAlgn="auto">
              <a:spcBef>
                <a:spcPts val="0"/>
              </a:spcBef>
              <a:spcAft>
                <a:spcPts val="0"/>
              </a:spcAft>
              <a:defRPr/>
            </a:pPr>
            <a:r>
              <a:rPr lang="es-ES" sz="1400" dirty="0">
                <a:latin typeface="+mn-lt"/>
                <a:cs typeface="+mn-cs"/>
              </a:rPr>
              <a:t>Consiste en dejar el lugar de origen para establecerse en otro país o región, especialmente por causas económicas o sociales.</a:t>
            </a:r>
          </a:p>
        </p:txBody>
      </p:sp>
      <p:sp>
        <p:nvSpPr>
          <p:cNvPr id="14" name="13 CuadroTexto"/>
          <p:cNvSpPr txBox="1"/>
          <p:nvPr/>
        </p:nvSpPr>
        <p:spPr>
          <a:xfrm>
            <a:off x="3500438" y="2071688"/>
            <a:ext cx="5357812" cy="523875"/>
          </a:xfrm>
          <a:prstGeom prst="rect">
            <a:avLst/>
          </a:prstGeom>
          <a:solidFill>
            <a:schemeClr val="accent5">
              <a:lumMod val="20000"/>
              <a:lumOff val="80000"/>
            </a:schemeClr>
          </a:solidFill>
          <a:ln>
            <a:solidFill>
              <a:schemeClr val="accent5">
                <a:lumMod val="75000"/>
              </a:schemeClr>
            </a:solidFill>
          </a:ln>
        </p:spPr>
        <p:txBody>
          <a:bodyPr>
            <a:spAutoFit/>
          </a:bodyPr>
          <a:lstStyle/>
          <a:p>
            <a:pPr algn="ctr" fontAlgn="auto">
              <a:spcBef>
                <a:spcPts val="0"/>
              </a:spcBef>
              <a:spcAft>
                <a:spcPts val="0"/>
              </a:spcAft>
              <a:defRPr/>
            </a:pPr>
            <a:r>
              <a:rPr lang="es-ES" sz="1400" dirty="0">
                <a:latin typeface="+mn-lt"/>
                <a:cs typeface="+mn-cs"/>
              </a:rPr>
              <a:t>Entrada a un país o región de personas que nacieron o proceden de otro lugar.</a:t>
            </a:r>
          </a:p>
        </p:txBody>
      </p:sp>
      <p:sp>
        <p:nvSpPr>
          <p:cNvPr id="15" name="14 CuadroTexto"/>
          <p:cNvSpPr txBox="1"/>
          <p:nvPr/>
        </p:nvSpPr>
        <p:spPr>
          <a:xfrm>
            <a:off x="3500438" y="2714625"/>
            <a:ext cx="5357812" cy="738188"/>
          </a:xfrm>
          <a:prstGeom prst="rect">
            <a:avLst/>
          </a:prstGeom>
          <a:solidFill>
            <a:schemeClr val="accent5">
              <a:lumMod val="20000"/>
              <a:lumOff val="80000"/>
            </a:schemeClr>
          </a:solidFill>
          <a:ln>
            <a:solidFill>
              <a:schemeClr val="accent5">
                <a:lumMod val="75000"/>
              </a:schemeClr>
            </a:solidFill>
          </a:ln>
        </p:spPr>
        <p:txBody>
          <a:bodyPr>
            <a:spAutoFit/>
          </a:bodyPr>
          <a:lstStyle/>
          <a:p>
            <a:pPr algn="ctr" fontAlgn="auto">
              <a:spcBef>
                <a:spcPts val="0"/>
              </a:spcBef>
              <a:spcAft>
                <a:spcPts val="0"/>
              </a:spcAft>
              <a:defRPr/>
            </a:pPr>
            <a:r>
              <a:rPr lang="es-ES" sz="1400" dirty="0">
                <a:latin typeface="+mn-lt"/>
                <a:cs typeface="+mn-cs"/>
              </a:rPr>
              <a:t>Derechos inherentes a todos los seres humanos, sin distinción alguna. Todos tenemos los mismos derechos humanos. Estos derechos son interrelacionados, interdependientes e indivisibles.</a:t>
            </a:r>
          </a:p>
        </p:txBody>
      </p:sp>
      <p:sp>
        <p:nvSpPr>
          <p:cNvPr id="16" name="15 CuadroTexto"/>
          <p:cNvSpPr txBox="1"/>
          <p:nvPr/>
        </p:nvSpPr>
        <p:spPr>
          <a:xfrm>
            <a:off x="3500438" y="3571875"/>
            <a:ext cx="5357812" cy="523875"/>
          </a:xfrm>
          <a:prstGeom prst="rect">
            <a:avLst/>
          </a:prstGeom>
          <a:solidFill>
            <a:schemeClr val="accent5">
              <a:lumMod val="20000"/>
              <a:lumOff val="80000"/>
            </a:schemeClr>
          </a:solidFill>
          <a:ln>
            <a:solidFill>
              <a:schemeClr val="accent5">
                <a:lumMod val="75000"/>
              </a:schemeClr>
            </a:solidFill>
          </a:ln>
        </p:spPr>
        <p:txBody>
          <a:bodyPr>
            <a:spAutoFit/>
          </a:bodyPr>
          <a:lstStyle/>
          <a:p>
            <a:pPr algn="ctr">
              <a:spcBef>
                <a:spcPts val="0"/>
              </a:spcBef>
              <a:spcAft>
                <a:spcPts val="0"/>
              </a:spcAft>
              <a:defRPr/>
            </a:pPr>
            <a:r>
              <a:rPr lang="es-ES" sz="1400" dirty="0">
                <a:latin typeface="+mn-lt"/>
                <a:cs typeface="+mn-cs"/>
              </a:rPr>
              <a:t>Región o franja, mientras que el término límite está ligado a una concepción imaginaria.</a:t>
            </a:r>
          </a:p>
        </p:txBody>
      </p:sp>
      <p:sp>
        <p:nvSpPr>
          <p:cNvPr id="17" name="16 CuadroTexto"/>
          <p:cNvSpPr txBox="1"/>
          <p:nvPr/>
        </p:nvSpPr>
        <p:spPr>
          <a:xfrm>
            <a:off x="3500438" y="4286250"/>
            <a:ext cx="5357812" cy="738188"/>
          </a:xfrm>
          <a:prstGeom prst="rect">
            <a:avLst/>
          </a:prstGeom>
          <a:solidFill>
            <a:schemeClr val="accent5">
              <a:lumMod val="20000"/>
              <a:lumOff val="80000"/>
            </a:schemeClr>
          </a:solidFill>
          <a:ln>
            <a:solidFill>
              <a:schemeClr val="accent5">
                <a:lumMod val="75000"/>
              </a:schemeClr>
            </a:solidFill>
          </a:ln>
        </p:spPr>
        <p:txBody>
          <a:bodyPr>
            <a:spAutoFit/>
          </a:bodyPr>
          <a:lstStyle/>
          <a:p>
            <a:pPr algn="ctr">
              <a:spcBef>
                <a:spcPts val="0"/>
              </a:spcBef>
              <a:spcAft>
                <a:spcPts val="0"/>
              </a:spcAft>
              <a:defRPr/>
            </a:pPr>
            <a:r>
              <a:rPr lang="es-ES" sz="1400" dirty="0">
                <a:latin typeface="+mn-lt"/>
                <a:cs typeface="+mn-cs"/>
              </a:rPr>
              <a:t>Reglamentaciones que implementan los gobiernos frente a las personas que quieren entrar a un país, para quedarse a trabajar y a vivir.</a:t>
            </a:r>
          </a:p>
        </p:txBody>
      </p:sp>
      <p:sp>
        <p:nvSpPr>
          <p:cNvPr id="18" name="17 CuadroTexto"/>
          <p:cNvSpPr txBox="1"/>
          <p:nvPr/>
        </p:nvSpPr>
        <p:spPr>
          <a:xfrm>
            <a:off x="3500438" y="5143500"/>
            <a:ext cx="5429250" cy="738188"/>
          </a:xfrm>
          <a:prstGeom prst="rect">
            <a:avLst/>
          </a:prstGeom>
          <a:solidFill>
            <a:schemeClr val="accent5">
              <a:lumMod val="20000"/>
              <a:lumOff val="80000"/>
            </a:schemeClr>
          </a:solidFill>
          <a:ln>
            <a:solidFill>
              <a:schemeClr val="accent5">
                <a:lumMod val="75000"/>
              </a:schemeClr>
            </a:solidFill>
          </a:ln>
        </p:spPr>
        <p:txBody>
          <a:bodyPr>
            <a:spAutoFit/>
          </a:bodyPr>
          <a:lstStyle/>
          <a:p>
            <a:pPr algn="ctr" fontAlgn="auto">
              <a:spcBef>
                <a:spcPts val="0"/>
              </a:spcBef>
              <a:spcAft>
                <a:spcPts val="0"/>
              </a:spcAft>
              <a:defRPr/>
            </a:pPr>
            <a:r>
              <a:rPr lang="es-ES" sz="1400" dirty="0">
                <a:latin typeface="+mn-lt"/>
                <a:cs typeface="+mn-cs"/>
              </a:rPr>
              <a:t>Práctica de ciertas naciones de la aceptación de inmigrantes que se han visto obligados a abandonar su país de origen debido al peligro que corrían por causas raciales, religiosas, guerras civiles, etc.</a:t>
            </a:r>
          </a:p>
        </p:txBody>
      </p:sp>
      <p:sp>
        <p:nvSpPr>
          <p:cNvPr id="19" name="18 CuadroTexto"/>
          <p:cNvSpPr txBox="1"/>
          <p:nvPr/>
        </p:nvSpPr>
        <p:spPr>
          <a:xfrm>
            <a:off x="3500438" y="6072188"/>
            <a:ext cx="5429250" cy="523875"/>
          </a:xfrm>
          <a:prstGeom prst="rect">
            <a:avLst/>
          </a:prstGeom>
          <a:solidFill>
            <a:schemeClr val="accent5">
              <a:lumMod val="20000"/>
              <a:lumOff val="80000"/>
            </a:schemeClr>
          </a:solidFill>
          <a:ln>
            <a:solidFill>
              <a:schemeClr val="accent5">
                <a:lumMod val="75000"/>
              </a:schemeClr>
            </a:solidFill>
          </a:ln>
        </p:spPr>
        <p:txBody>
          <a:bodyPr>
            <a:spAutoFit/>
          </a:bodyPr>
          <a:lstStyle/>
          <a:p>
            <a:pPr algn="ctr">
              <a:spcBef>
                <a:spcPts val="0"/>
              </a:spcBef>
              <a:spcAft>
                <a:spcPts val="0"/>
              </a:spcAft>
              <a:defRPr/>
            </a:pPr>
            <a:r>
              <a:rPr lang="es-ES" sz="1400" dirty="0">
                <a:latin typeface="+mn-lt"/>
                <a:cs typeface="+mn-cs"/>
              </a:rPr>
              <a:t>Esfuerzo físico y mental que se pone al servicio de la fabricación de un bien.</a:t>
            </a:r>
          </a:p>
        </p:txBody>
      </p:sp>
      <p:cxnSp>
        <p:nvCxnSpPr>
          <p:cNvPr id="21" name="20 Conector recto de flecha"/>
          <p:cNvCxnSpPr/>
          <p:nvPr/>
        </p:nvCxnSpPr>
        <p:spPr>
          <a:xfrm flipV="1">
            <a:off x="2500313" y="2357438"/>
            <a:ext cx="1214437" cy="1428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2428875" y="571500"/>
            <a:ext cx="1285875" cy="1143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rot="5400000" flipH="1" flipV="1">
            <a:off x="2678906" y="750094"/>
            <a:ext cx="1071563" cy="10001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rot="16200000" flipH="1">
            <a:off x="1000126" y="2857500"/>
            <a:ext cx="4214812" cy="9286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rot="5400000" flipH="1" flipV="1">
            <a:off x="1000125" y="2857501"/>
            <a:ext cx="4714875" cy="14287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2428875" y="3214688"/>
            <a:ext cx="1285875" cy="5715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flipV="1">
            <a:off x="2928938" y="3214688"/>
            <a:ext cx="785812" cy="7143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rot="16200000" flipH="1">
            <a:off x="2286000" y="5000626"/>
            <a:ext cx="1785937" cy="107156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flipV="1">
            <a:off x="2857500" y="4786313"/>
            <a:ext cx="1143000" cy="4286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39 Flecha abajo">
            <a:hlinkClick r:id="rId2" action="ppaction://hlinksldjump"/>
          </p:cNvPr>
          <p:cNvSpPr/>
          <p:nvPr/>
        </p:nvSpPr>
        <p:spPr>
          <a:xfrm>
            <a:off x="214313" y="6143625"/>
            <a:ext cx="928687"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21"/>
                                        </p:tgtEl>
                                      </p:cBhvr>
                                    </p:animEffect>
                                    <p:set>
                                      <p:cBhvr>
                                        <p:cTn id="12" dur="1" fill="hold">
                                          <p:stCondLst>
                                            <p:cond delay="499"/>
                                          </p:stCondLst>
                                        </p:cTn>
                                        <p:tgtEl>
                                          <p:spTgt spid="2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ox(in)">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xit" presetSubtype="10" fill="hold" nodeType="clickEffect">
                                  <p:stCondLst>
                                    <p:cond delay="0"/>
                                  </p:stCondLst>
                                  <p:childTnLst>
                                    <p:animEffect transition="out" filter="checkerboard(across)">
                                      <p:cBhvr>
                                        <p:cTn id="21" dur="500"/>
                                        <p:tgtEl>
                                          <p:spTgt spid="23"/>
                                        </p:tgtEl>
                                      </p:cBhvr>
                                    </p:animEffect>
                                    <p:set>
                                      <p:cBhvr>
                                        <p:cTn id="22" dur="1" fill="hold">
                                          <p:stCondLst>
                                            <p:cond delay="499"/>
                                          </p:stCondLst>
                                        </p:cTn>
                                        <p:tgtEl>
                                          <p:spTgt spid="2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ox(in)">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xit" presetSubtype="10" fill="hold" nodeType="clickEffect">
                                  <p:stCondLst>
                                    <p:cond delay="0"/>
                                  </p:stCondLst>
                                  <p:childTnLst>
                                    <p:animEffect transition="out" filter="checkerboard(across)">
                                      <p:cBhvr>
                                        <p:cTn id="31" dur="500"/>
                                        <p:tgtEl>
                                          <p:spTgt spid="25"/>
                                        </p:tgtEl>
                                      </p:cBhvr>
                                    </p:animEffect>
                                    <p:set>
                                      <p:cBhvr>
                                        <p:cTn id="32" dur="1" fill="hold">
                                          <p:stCondLst>
                                            <p:cond delay="499"/>
                                          </p:stCondLst>
                                        </p:cTn>
                                        <p:tgtEl>
                                          <p:spTgt spid="2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box(in)">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xit" presetSubtype="10" fill="hold" nodeType="clickEffect">
                                  <p:stCondLst>
                                    <p:cond delay="0"/>
                                  </p:stCondLst>
                                  <p:childTnLst>
                                    <p:animEffect transition="out" filter="checkerboard(across)">
                                      <p:cBhvr>
                                        <p:cTn id="41" dur="500"/>
                                        <p:tgtEl>
                                          <p:spTgt spid="27"/>
                                        </p:tgtEl>
                                      </p:cBhvr>
                                    </p:animEffect>
                                    <p:set>
                                      <p:cBhvr>
                                        <p:cTn id="42" dur="1" fill="hold">
                                          <p:stCondLst>
                                            <p:cond delay="499"/>
                                          </p:stCondLst>
                                        </p:cTn>
                                        <p:tgtEl>
                                          <p:spTgt spid="2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ox(in)">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xit" presetSubtype="10" fill="hold" nodeType="clickEffect">
                                  <p:stCondLst>
                                    <p:cond delay="0"/>
                                  </p:stCondLst>
                                  <p:childTnLst>
                                    <p:animEffect transition="out" filter="checkerboard(across)">
                                      <p:cBhvr>
                                        <p:cTn id="51" dur="500"/>
                                        <p:tgtEl>
                                          <p:spTgt spid="29"/>
                                        </p:tgtEl>
                                      </p:cBhvr>
                                    </p:animEffect>
                                    <p:set>
                                      <p:cBhvr>
                                        <p:cTn id="52" dur="1" fill="hold">
                                          <p:stCondLst>
                                            <p:cond delay="499"/>
                                          </p:stCondLst>
                                        </p:cTn>
                                        <p:tgtEl>
                                          <p:spTgt spid="29"/>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box(in)">
                                      <p:cBhvr>
                                        <p:cTn id="57" dur="500"/>
                                        <p:tgtEl>
                                          <p:spTgt spid="31"/>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xit" presetSubtype="10" fill="hold" nodeType="clickEffect">
                                  <p:stCondLst>
                                    <p:cond delay="0"/>
                                  </p:stCondLst>
                                  <p:childTnLst>
                                    <p:animEffect transition="out" filter="checkerboard(across)">
                                      <p:cBhvr>
                                        <p:cTn id="61" dur="500"/>
                                        <p:tgtEl>
                                          <p:spTgt spid="31"/>
                                        </p:tgtEl>
                                      </p:cBhvr>
                                    </p:animEffect>
                                    <p:set>
                                      <p:cBhvr>
                                        <p:cTn id="62" dur="1" fill="hold">
                                          <p:stCondLst>
                                            <p:cond delay="499"/>
                                          </p:stCondLst>
                                        </p:cTn>
                                        <p:tgtEl>
                                          <p:spTgt spid="3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box(in)">
                                      <p:cBhvr>
                                        <p:cTn id="67" dur="500"/>
                                        <p:tgtEl>
                                          <p:spTgt spid="33"/>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xit" presetSubtype="10" fill="hold" nodeType="clickEffect">
                                  <p:stCondLst>
                                    <p:cond delay="0"/>
                                  </p:stCondLst>
                                  <p:childTnLst>
                                    <p:animEffect transition="out" filter="checkerboard(across)">
                                      <p:cBhvr>
                                        <p:cTn id="71" dur="500"/>
                                        <p:tgtEl>
                                          <p:spTgt spid="33"/>
                                        </p:tgtEl>
                                      </p:cBhvr>
                                    </p:animEffect>
                                    <p:set>
                                      <p:cBhvr>
                                        <p:cTn id="72" dur="1" fill="hold">
                                          <p:stCondLst>
                                            <p:cond delay="499"/>
                                          </p:stCondLst>
                                        </p:cTn>
                                        <p:tgtEl>
                                          <p:spTgt spid="33"/>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nodeType="click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box(in)">
                                      <p:cBhvr>
                                        <p:cTn id="77" dur="500"/>
                                        <p:tgtEl>
                                          <p:spTgt spid="35"/>
                                        </p:tgtEl>
                                      </p:cBhvr>
                                    </p:animEffect>
                                  </p:childTnLst>
                                </p:cTn>
                              </p:par>
                            </p:childTnLst>
                          </p:cTn>
                        </p:par>
                      </p:childTnLst>
                    </p:cTn>
                  </p:par>
                  <p:par>
                    <p:cTn id="78" fill="hold">
                      <p:stCondLst>
                        <p:cond delay="indefinite"/>
                      </p:stCondLst>
                      <p:childTnLst>
                        <p:par>
                          <p:cTn id="79" fill="hold">
                            <p:stCondLst>
                              <p:cond delay="0"/>
                            </p:stCondLst>
                            <p:childTnLst>
                              <p:par>
                                <p:cTn id="80" presetID="5" presetClass="exit" presetSubtype="10" fill="hold" nodeType="clickEffect">
                                  <p:stCondLst>
                                    <p:cond delay="0"/>
                                  </p:stCondLst>
                                  <p:childTnLst>
                                    <p:animEffect transition="out" filter="checkerboard(across)">
                                      <p:cBhvr>
                                        <p:cTn id="81" dur="500"/>
                                        <p:tgtEl>
                                          <p:spTgt spid="35"/>
                                        </p:tgtEl>
                                      </p:cBhvr>
                                    </p:animEffect>
                                    <p:set>
                                      <p:cBhvr>
                                        <p:cTn id="82" dur="1" fill="hold">
                                          <p:stCondLst>
                                            <p:cond delay="499"/>
                                          </p:stCondLst>
                                        </p:cTn>
                                        <p:tgtEl>
                                          <p:spTgt spid="35"/>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nodeType="click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box(in)">
                                      <p:cBhvr>
                                        <p:cTn id="87" dur="500"/>
                                        <p:tgtEl>
                                          <p:spTgt spid="37"/>
                                        </p:tgtEl>
                                      </p:cBhvr>
                                    </p:animEffect>
                                  </p:childTnLst>
                                </p:cTn>
                              </p:par>
                            </p:childTnLst>
                          </p:cTn>
                        </p:par>
                      </p:childTnLst>
                    </p:cTn>
                  </p:par>
                  <p:par>
                    <p:cTn id="88" fill="hold">
                      <p:stCondLst>
                        <p:cond delay="indefinite"/>
                      </p:stCondLst>
                      <p:childTnLst>
                        <p:par>
                          <p:cTn id="89" fill="hold">
                            <p:stCondLst>
                              <p:cond delay="0"/>
                            </p:stCondLst>
                            <p:childTnLst>
                              <p:par>
                                <p:cTn id="90" presetID="5" presetClass="exit" presetSubtype="10" fill="hold" nodeType="clickEffect">
                                  <p:stCondLst>
                                    <p:cond delay="0"/>
                                  </p:stCondLst>
                                  <p:childTnLst>
                                    <p:animEffect transition="out" filter="checkerboard(across)">
                                      <p:cBhvr>
                                        <p:cTn id="91" dur="500"/>
                                        <p:tgtEl>
                                          <p:spTgt spid="37"/>
                                        </p:tgtEl>
                                      </p:cBhvr>
                                    </p:animEffect>
                                    <p:set>
                                      <p:cBhvr>
                                        <p:cTn id="92" dur="1" fill="hold">
                                          <p:stCondLst>
                                            <p:cond delay="499"/>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5" y="571500"/>
            <a:ext cx="3571875" cy="1428750"/>
          </a:xfrm>
        </p:spPr>
        <p:txBody>
          <a:bodyPr>
            <a:normAutofit fontScale="92500"/>
          </a:bodyPr>
          <a:lstStyle/>
          <a:p>
            <a:pPr marL="365760" indent="-256032" fontAlgn="auto">
              <a:spcAft>
                <a:spcPts val="0"/>
              </a:spcAft>
              <a:buClr>
                <a:schemeClr val="accent3"/>
              </a:buClr>
              <a:buFont typeface="Georgia"/>
              <a:buNone/>
              <a:defRPr/>
            </a:pPr>
            <a:r>
              <a:rPr lang="es-ES" dirty="0" smtClean="0"/>
              <a:t>2.3. Ordena los siguientes términos por categorías:</a:t>
            </a:r>
          </a:p>
          <a:p>
            <a:pPr marL="365760" indent="-256032" fontAlgn="auto">
              <a:spcAft>
                <a:spcPts val="0"/>
              </a:spcAft>
              <a:buClr>
                <a:schemeClr val="accent3"/>
              </a:buClr>
              <a:buFont typeface="Georgia"/>
              <a:buNone/>
              <a:defRPr/>
            </a:pPr>
            <a:endParaRPr lang="es-ES" dirty="0"/>
          </a:p>
        </p:txBody>
      </p:sp>
      <p:sp>
        <p:nvSpPr>
          <p:cNvPr id="4" name="3 Rectángulo"/>
          <p:cNvSpPr/>
          <p:nvPr/>
        </p:nvSpPr>
        <p:spPr>
          <a:xfrm>
            <a:off x="4071938" y="571500"/>
            <a:ext cx="4857750" cy="1570038"/>
          </a:xfrm>
          <a:prstGeom prst="rect">
            <a:avLst/>
          </a:prstGeom>
          <a:solidFill>
            <a:schemeClr val="accent1">
              <a:lumMod val="20000"/>
              <a:lumOff val="80000"/>
            </a:schemeClr>
          </a:solidFill>
          <a:ln>
            <a:solidFill>
              <a:schemeClr val="accent1">
                <a:lumMod val="50000"/>
              </a:schemeClr>
            </a:solidFill>
          </a:ln>
        </p:spPr>
        <p:txBody>
          <a:bodyPr>
            <a:spAutoFit/>
          </a:bodyPr>
          <a:lstStyle/>
          <a:p>
            <a:pPr algn="ctr" fontAlgn="auto">
              <a:spcBef>
                <a:spcPts val="0"/>
              </a:spcBef>
              <a:spcAft>
                <a:spcPts val="0"/>
              </a:spcAft>
              <a:defRPr/>
            </a:pPr>
            <a:r>
              <a:rPr lang="es-ES" sz="1600" dirty="0">
                <a:latin typeface="+mn-lt"/>
                <a:cs typeface="+mn-cs"/>
              </a:rPr>
              <a:t>Inmigración, emigración, políticas migratorias, inmigrantes, emigrantes, circular, libre circulación, desplazamiento, expulsión de inmigración, país de acogida, país de origen, frontera, derechos humanos, esclavitud moderna, mano de obra, narcotráfico, mafia de la inmigración</a:t>
            </a:r>
          </a:p>
        </p:txBody>
      </p:sp>
      <p:graphicFrame>
        <p:nvGraphicFramePr>
          <p:cNvPr id="6" name="5 Tabla"/>
          <p:cNvGraphicFramePr>
            <a:graphicFrameLocks noGrp="1"/>
          </p:cNvGraphicFramePr>
          <p:nvPr/>
        </p:nvGraphicFramePr>
        <p:xfrm>
          <a:off x="642938" y="2214563"/>
          <a:ext cx="8001057" cy="4587669"/>
        </p:xfrm>
        <a:graphic>
          <a:graphicData uri="http://schemas.openxmlformats.org/drawingml/2006/table">
            <a:tbl>
              <a:tblPr firstRow="1" bandRow="1">
                <a:tableStyleId>{5C22544A-7EE6-4342-B048-85BDC9FD1C3A}</a:tableStyleId>
              </a:tblPr>
              <a:tblGrid>
                <a:gridCol w="2667019"/>
                <a:gridCol w="2667019"/>
                <a:gridCol w="2667019"/>
              </a:tblGrid>
              <a:tr h="438621">
                <a:tc>
                  <a:txBody>
                    <a:bodyPr/>
                    <a:lstStyle/>
                    <a:p>
                      <a:pPr algn="ctr"/>
                      <a:r>
                        <a:rPr lang="es-ES" dirty="0" smtClean="0"/>
                        <a:t>Inmigración / emigración</a:t>
                      </a:r>
                      <a:endParaRPr lang="es-ES" dirty="0"/>
                    </a:p>
                  </a:txBody>
                  <a:tcPr/>
                </a:tc>
                <a:tc>
                  <a:txBody>
                    <a:bodyPr/>
                    <a:lstStyle/>
                    <a:p>
                      <a:pPr algn="ctr"/>
                      <a:r>
                        <a:rPr lang="es-ES" dirty="0" smtClean="0"/>
                        <a:t>Trabajo</a:t>
                      </a:r>
                      <a:endParaRPr lang="es-ES" dirty="0"/>
                    </a:p>
                  </a:txBody>
                  <a:tcPr/>
                </a:tc>
                <a:tc>
                  <a:txBody>
                    <a:bodyPr/>
                    <a:lstStyle/>
                    <a:p>
                      <a:pPr algn="ctr"/>
                      <a:r>
                        <a:rPr lang="es-ES" dirty="0" smtClean="0"/>
                        <a:t>Delitos</a:t>
                      </a: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r h="438621">
                <a:tc>
                  <a:txBody>
                    <a:bodyPr/>
                    <a:lstStyle/>
                    <a:p>
                      <a:pPr algn="ctr"/>
                      <a:endParaRPr lang="es-ES" dirty="0"/>
                    </a:p>
                  </a:txBody>
                  <a:tcPr/>
                </a:tc>
                <a:tc>
                  <a:txBody>
                    <a:bodyPr/>
                    <a:lstStyle/>
                    <a:p>
                      <a:pPr algn="ctr"/>
                      <a:endParaRPr lang="es-ES" dirty="0"/>
                    </a:p>
                  </a:txBody>
                  <a:tcPr/>
                </a:tc>
                <a:tc>
                  <a:txBody>
                    <a:bodyPr/>
                    <a:lstStyle/>
                    <a:p>
                      <a:pPr algn="ctr"/>
                      <a:endParaRPr lang="es-ES" dirty="0"/>
                    </a:p>
                  </a:txBody>
                  <a:tcPr/>
                </a:tc>
              </a:tr>
            </a:tbl>
          </a:graphicData>
        </a:graphic>
      </p:graphicFrame>
      <p:sp>
        <p:nvSpPr>
          <p:cNvPr id="7" name="6 CuadroTexto"/>
          <p:cNvSpPr txBox="1">
            <a:spLocks noChangeArrowheads="1"/>
          </p:cNvSpPr>
          <p:nvPr/>
        </p:nvSpPr>
        <p:spPr bwMode="auto">
          <a:xfrm>
            <a:off x="928688" y="2916238"/>
            <a:ext cx="2071687" cy="369887"/>
          </a:xfrm>
          <a:prstGeom prst="rect">
            <a:avLst/>
          </a:prstGeom>
          <a:noFill/>
          <a:ln w="9525">
            <a:noFill/>
            <a:miter lim="800000"/>
            <a:headEnd/>
            <a:tailEnd/>
          </a:ln>
        </p:spPr>
        <p:txBody>
          <a:bodyPr>
            <a:spAutoFit/>
          </a:bodyPr>
          <a:lstStyle/>
          <a:p>
            <a:pPr algn="ctr"/>
            <a:r>
              <a:rPr lang="es-ES">
                <a:latin typeface="Georgia" pitchFamily="18" charset="0"/>
              </a:rPr>
              <a:t>Inmigrantes</a:t>
            </a:r>
          </a:p>
        </p:txBody>
      </p:sp>
      <p:sp>
        <p:nvSpPr>
          <p:cNvPr id="9" name="8 CuadroTexto"/>
          <p:cNvSpPr txBox="1">
            <a:spLocks noChangeArrowheads="1"/>
          </p:cNvSpPr>
          <p:nvPr/>
        </p:nvSpPr>
        <p:spPr bwMode="auto">
          <a:xfrm>
            <a:off x="1357313" y="3416300"/>
            <a:ext cx="1643062" cy="646113"/>
          </a:xfrm>
          <a:prstGeom prst="rect">
            <a:avLst/>
          </a:prstGeom>
          <a:noFill/>
          <a:ln w="9525">
            <a:noFill/>
            <a:miter lim="800000"/>
            <a:headEnd/>
            <a:tailEnd/>
          </a:ln>
        </p:spPr>
        <p:txBody>
          <a:bodyPr>
            <a:spAutoFit/>
          </a:bodyPr>
          <a:lstStyle/>
          <a:p>
            <a:r>
              <a:rPr lang="es-ES">
                <a:latin typeface="Georgia" pitchFamily="18" charset="0"/>
              </a:rPr>
              <a:t>Emigrantes</a:t>
            </a:r>
          </a:p>
          <a:p>
            <a:endParaRPr lang="es-ES">
              <a:latin typeface="Georgia" pitchFamily="18" charset="0"/>
            </a:endParaRPr>
          </a:p>
        </p:txBody>
      </p:sp>
      <p:sp>
        <p:nvSpPr>
          <p:cNvPr id="10" name="9 CuadroTexto"/>
          <p:cNvSpPr txBox="1">
            <a:spLocks noChangeArrowheads="1"/>
          </p:cNvSpPr>
          <p:nvPr/>
        </p:nvSpPr>
        <p:spPr bwMode="auto">
          <a:xfrm>
            <a:off x="714375" y="3773488"/>
            <a:ext cx="2643188" cy="646112"/>
          </a:xfrm>
          <a:prstGeom prst="rect">
            <a:avLst/>
          </a:prstGeom>
          <a:noFill/>
          <a:ln w="9525">
            <a:noFill/>
            <a:miter lim="800000"/>
            <a:headEnd/>
            <a:tailEnd/>
          </a:ln>
        </p:spPr>
        <p:txBody>
          <a:bodyPr>
            <a:spAutoFit/>
          </a:bodyPr>
          <a:lstStyle/>
          <a:p>
            <a:pPr algn="ctr"/>
            <a:r>
              <a:rPr lang="es-ES">
                <a:latin typeface="Georgia" pitchFamily="18" charset="0"/>
              </a:rPr>
              <a:t>Políticas migratorias</a:t>
            </a:r>
          </a:p>
          <a:p>
            <a:endParaRPr lang="es-ES">
              <a:latin typeface="Georgia" pitchFamily="18" charset="0"/>
            </a:endParaRPr>
          </a:p>
        </p:txBody>
      </p:sp>
      <p:sp>
        <p:nvSpPr>
          <p:cNvPr id="11" name="10 CuadroTexto"/>
          <p:cNvSpPr txBox="1">
            <a:spLocks noChangeArrowheads="1"/>
          </p:cNvSpPr>
          <p:nvPr/>
        </p:nvSpPr>
        <p:spPr bwMode="auto">
          <a:xfrm>
            <a:off x="928688" y="4273550"/>
            <a:ext cx="2071687" cy="369888"/>
          </a:xfrm>
          <a:prstGeom prst="rect">
            <a:avLst/>
          </a:prstGeom>
          <a:noFill/>
          <a:ln w="9525">
            <a:noFill/>
            <a:miter lim="800000"/>
            <a:headEnd/>
            <a:tailEnd/>
          </a:ln>
        </p:spPr>
        <p:txBody>
          <a:bodyPr>
            <a:spAutoFit/>
          </a:bodyPr>
          <a:lstStyle/>
          <a:p>
            <a:pPr algn="ctr"/>
            <a:r>
              <a:rPr lang="es-ES">
                <a:latin typeface="Georgia" pitchFamily="18" charset="0"/>
              </a:rPr>
              <a:t>Circular</a:t>
            </a:r>
          </a:p>
        </p:txBody>
      </p:sp>
      <p:sp>
        <p:nvSpPr>
          <p:cNvPr id="12" name="11 CuadroTexto"/>
          <p:cNvSpPr txBox="1">
            <a:spLocks noChangeArrowheads="1"/>
          </p:cNvSpPr>
          <p:nvPr/>
        </p:nvSpPr>
        <p:spPr bwMode="auto">
          <a:xfrm>
            <a:off x="1000125" y="4702175"/>
            <a:ext cx="2071688" cy="369888"/>
          </a:xfrm>
          <a:prstGeom prst="rect">
            <a:avLst/>
          </a:prstGeom>
          <a:noFill/>
          <a:ln w="9525">
            <a:noFill/>
            <a:miter lim="800000"/>
            <a:headEnd/>
            <a:tailEnd/>
          </a:ln>
        </p:spPr>
        <p:txBody>
          <a:bodyPr>
            <a:spAutoFit/>
          </a:bodyPr>
          <a:lstStyle/>
          <a:p>
            <a:pPr algn="ctr"/>
            <a:r>
              <a:rPr lang="es-ES">
                <a:latin typeface="Georgia" pitchFamily="18" charset="0"/>
              </a:rPr>
              <a:t>Libre circulación</a:t>
            </a:r>
          </a:p>
        </p:txBody>
      </p:sp>
      <p:sp>
        <p:nvSpPr>
          <p:cNvPr id="13" name="12 Rectángulo"/>
          <p:cNvSpPr>
            <a:spLocks noChangeArrowheads="1"/>
          </p:cNvSpPr>
          <p:nvPr/>
        </p:nvSpPr>
        <p:spPr bwMode="auto">
          <a:xfrm>
            <a:off x="714375" y="5130800"/>
            <a:ext cx="2571750" cy="339725"/>
          </a:xfrm>
          <a:prstGeom prst="rect">
            <a:avLst/>
          </a:prstGeom>
          <a:noFill/>
          <a:ln w="9525">
            <a:noFill/>
            <a:miter lim="800000"/>
            <a:headEnd/>
            <a:tailEnd/>
          </a:ln>
        </p:spPr>
        <p:txBody>
          <a:bodyPr>
            <a:spAutoFit/>
          </a:bodyPr>
          <a:lstStyle/>
          <a:p>
            <a:pPr algn="ctr"/>
            <a:r>
              <a:rPr lang="es-ES" sz="1600">
                <a:latin typeface="Georgia" pitchFamily="18" charset="0"/>
              </a:rPr>
              <a:t>Expulsión de inmigración</a:t>
            </a:r>
          </a:p>
        </p:txBody>
      </p:sp>
      <p:sp>
        <p:nvSpPr>
          <p:cNvPr id="14" name="13 Rectángulo"/>
          <p:cNvSpPr>
            <a:spLocks noChangeArrowheads="1"/>
          </p:cNvSpPr>
          <p:nvPr/>
        </p:nvSpPr>
        <p:spPr bwMode="auto">
          <a:xfrm>
            <a:off x="1214438" y="5559425"/>
            <a:ext cx="1617662" cy="369888"/>
          </a:xfrm>
          <a:prstGeom prst="rect">
            <a:avLst/>
          </a:prstGeom>
          <a:noFill/>
          <a:ln w="9525">
            <a:noFill/>
            <a:miter lim="800000"/>
            <a:headEnd/>
            <a:tailEnd/>
          </a:ln>
        </p:spPr>
        <p:txBody>
          <a:bodyPr wrap="none">
            <a:spAutoFit/>
          </a:bodyPr>
          <a:lstStyle/>
          <a:p>
            <a:pPr algn="ctr"/>
            <a:r>
              <a:rPr lang="es-ES">
                <a:latin typeface="Georgia" pitchFamily="18" charset="0"/>
              </a:rPr>
              <a:t>País de acogida</a:t>
            </a:r>
          </a:p>
        </p:txBody>
      </p:sp>
      <p:sp>
        <p:nvSpPr>
          <p:cNvPr id="15" name="14 Rectángulo"/>
          <p:cNvSpPr>
            <a:spLocks noChangeArrowheads="1"/>
          </p:cNvSpPr>
          <p:nvPr/>
        </p:nvSpPr>
        <p:spPr bwMode="auto">
          <a:xfrm>
            <a:off x="1214438" y="6059488"/>
            <a:ext cx="1493837" cy="369887"/>
          </a:xfrm>
          <a:prstGeom prst="rect">
            <a:avLst/>
          </a:prstGeom>
          <a:noFill/>
          <a:ln w="9525">
            <a:noFill/>
            <a:miter lim="800000"/>
            <a:headEnd/>
            <a:tailEnd/>
          </a:ln>
        </p:spPr>
        <p:txBody>
          <a:bodyPr wrap="none">
            <a:spAutoFit/>
          </a:bodyPr>
          <a:lstStyle/>
          <a:p>
            <a:pPr algn="ctr"/>
            <a:r>
              <a:rPr lang="es-ES">
                <a:latin typeface="Georgia" pitchFamily="18" charset="0"/>
              </a:rPr>
              <a:t>País de origen</a:t>
            </a:r>
          </a:p>
        </p:txBody>
      </p:sp>
      <p:sp>
        <p:nvSpPr>
          <p:cNvPr id="16" name="15 Rectángulo"/>
          <p:cNvSpPr>
            <a:spLocks noChangeArrowheads="1"/>
          </p:cNvSpPr>
          <p:nvPr/>
        </p:nvSpPr>
        <p:spPr bwMode="auto">
          <a:xfrm>
            <a:off x="1428750" y="6488113"/>
            <a:ext cx="984250" cy="369887"/>
          </a:xfrm>
          <a:prstGeom prst="rect">
            <a:avLst/>
          </a:prstGeom>
          <a:noFill/>
          <a:ln w="9525">
            <a:noFill/>
            <a:miter lim="800000"/>
            <a:headEnd/>
            <a:tailEnd/>
          </a:ln>
        </p:spPr>
        <p:txBody>
          <a:bodyPr wrap="none">
            <a:spAutoFit/>
          </a:bodyPr>
          <a:lstStyle/>
          <a:p>
            <a:pPr algn="ctr"/>
            <a:r>
              <a:rPr lang="es-ES">
                <a:latin typeface="Georgia" pitchFamily="18" charset="0"/>
              </a:rPr>
              <a:t>Frontera</a:t>
            </a:r>
          </a:p>
        </p:txBody>
      </p:sp>
      <p:sp>
        <p:nvSpPr>
          <p:cNvPr id="17" name="16 Rectángulo"/>
          <p:cNvSpPr>
            <a:spLocks noChangeArrowheads="1"/>
          </p:cNvSpPr>
          <p:nvPr/>
        </p:nvSpPr>
        <p:spPr bwMode="auto">
          <a:xfrm>
            <a:off x="3571875" y="2928938"/>
            <a:ext cx="2214563" cy="646112"/>
          </a:xfrm>
          <a:prstGeom prst="rect">
            <a:avLst/>
          </a:prstGeom>
          <a:noFill/>
          <a:ln w="9525">
            <a:noFill/>
            <a:miter lim="800000"/>
            <a:headEnd/>
            <a:tailEnd/>
          </a:ln>
        </p:spPr>
        <p:txBody>
          <a:bodyPr>
            <a:spAutoFit/>
          </a:bodyPr>
          <a:lstStyle/>
          <a:p>
            <a:pPr algn="ctr"/>
            <a:r>
              <a:rPr lang="es-ES">
                <a:latin typeface="Georgia" pitchFamily="18" charset="0"/>
              </a:rPr>
              <a:t>Derechos Humanos</a:t>
            </a:r>
          </a:p>
          <a:p>
            <a:pPr algn="ctr"/>
            <a:endParaRPr lang="es-ES">
              <a:latin typeface="Georgia" pitchFamily="18" charset="0"/>
            </a:endParaRPr>
          </a:p>
        </p:txBody>
      </p:sp>
      <p:sp>
        <p:nvSpPr>
          <p:cNvPr id="19" name="18 Rectángulo"/>
          <p:cNvSpPr>
            <a:spLocks noChangeArrowheads="1"/>
          </p:cNvSpPr>
          <p:nvPr/>
        </p:nvSpPr>
        <p:spPr bwMode="auto">
          <a:xfrm>
            <a:off x="6072188" y="3857625"/>
            <a:ext cx="2571750" cy="338138"/>
          </a:xfrm>
          <a:prstGeom prst="rect">
            <a:avLst/>
          </a:prstGeom>
          <a:noFill/>
          <a:ln w="9525">
            <a:noFill/>
            <a:miter lim="800000"/>
            <a:headEnd/>
            <a:tailEnd/>
          </a:ln>
        </p:spPr>
        <p:txBody>
          <a:bodyPr>
            <a:spAutoFit/>
          </a:bodyPr>
          <a:lstStyle/>
          <a:p>
            <a:pPr algn="ctr"/>
            <a:r>
              <a:rPr lang="es-ES" sz="1600">
                <a:latin typeface="Georgia" pitchFamily="18" charset="0"/>
              </a:rPr>
              <a:t>Mafia de la inmigración</a:t>
            </a:r>
          </a:p>
        </p:txBody>
      </p:sp>
      <p:sp>
        <p:nvSpPr>
          <p:cNvPr id="20" name="19 Rectángulo"/>
          <p:cNvSpPr>
            <a:spLocks noChangeArrowheads="1"/>
          </p:cNvSpPr>
          <p:nvPr/>
        </p:nvSpPr>
        <p:spPr bwMode="auto">
          <a:xfrm>
            <a:off x="6072188" y="3429000"/>
            <a:ext cx="2571750" cy="369888"/>
          </a:xfrm>
          <a:prstGeom prst="rect">
            <a:avLst/>
          </a:prstGeom>
          <a:noFill/>
          <a:ln w="9525">
            <a:noFill/>
            <a:miter lim="800000"/>
            <a:headEnd/>
            <a:tailEnd/>
          </a:ln>
        </p:spPr>
        <p:txBody>
          <a:bodyPr>
            <a:spAutoFit/>
          </a:bodyPr>
          <a:lstStyle/>
          <a:p>
            <a:pPr algn="ctr"/>
            <a:r>
              <a:rPr lang="es-ES">
                <a:latin typeface="Georgia" pitchFamily="18" charset="0"/>
              </a:rPr>
              <a:t>Narcotráfico</a:t>
            </a:r>
          </a:p>
        </p:txBody>
      </p:sp>
      <p:sp>
        <p:nvSpPr>
          <p:cNvPr id="21" name="20 Rectángulo"/>
          <p:cNvSpPr>
            <a:spLocks noChangeArrowheads="1"/>
          </p:cNvSpPr>
          <p:nvPr/>
        </p:nvSpPr>
        <p:spPr bwMode="auto">
          <a:xfrm>
            <a:off x="6000750" y="2928938"/>
            <a:ext cx="2571750" cy="369887"/>
          </a:xfrm>
          <a:prstGeom prst="rect">
            <a:avLst/>
          </a:prstGeom>
          <a:noFill/>
          <a:ln w="9525">
            <a:noFill/>
            <a:miter lim="800000"/>
            <a:headEnd/>
            <a:tailEnd/>
          </a:ln>
        </p:spPr>
        <p:txBody>
          <a:bodyPr>
            <a:spAutoFit/>
          </a:bodyPr>
          <a:lstStyle/>
          <a:p>
            <a:pPr algn="ctr"/>
            <a:r>
              <a:rPr lang="es-ES">
                <a:latin typeface="Georgia" pitchFamily="18" charset="0"/>
              </a:rPr>
              <a:t>Tráfico de drogas</a:t>
            </a:r>
          </a:p>
        </p:txBody>
      </p:sp>
      <p:sp>
        <p:nvSpPr>
          <p:cNvPr id="22" name="21 Rectángulo"/>
          <p:cNvSpPr>
            <a:spLocks noChangeArrowheads="1"/>
          </p:cNvSpPr>
          <p:nvPr/>
        </p:nvSpPr>
        <p:spPr bwMode="auto">
          <a:xfrm>
            <a:off x="3357563" y="3786188"/>
            <a:ext cx="2571750" cy="369887"/>
          </a:xfrm>
          <a:prstGeom prst="rect">
            <a:avLst/>
          </a:prstGeom>
          <a:noFill/>
          <a:ln w="9525">
            <a:noFill/>
            <a:miter lim="800000"/>
            <a:headEnd/>
            <a:tailEnd/>
          </a:ln>
        </p:spPr>
        <p:txBody>
          <a:bodyPr>
            <a:spAutoFit/>
          </a:bodyPr>
          <a:lstStyle/>
          <a:p>
            <a:pPr algn="ctr"/>
            <a:r>
              <a:rPr lang="es-ES">
                <a:latin typeface="Georgia" pitchFamily="18" charset="0"/>
              </a:rPr>
              <a:t>Mano de obra</a:t>
            </a:r>
          </a:p>
        </p:txBody>
      </p:sp>
      <p:sp>
        <p:nvSpPr>
          <p:cNvPr id="23" name="22 Rectángulo"/>
          <p:cNvSpPr>
            <a:spLocks noChangeArrowheads="1"/>
          </p:cNvSpPr>
          <p:nvPr/>
        </p:nvSpPr>
        <p:spPr bwMode="auto">
          <a:xfrm>
            <a:off x="3429000" y="3357563"/>
            <a:ext cx="2571750" cy="369887"/>
          </a:xfrm>
          <a:prstGeom prst="rect">
            <a:avLst/>
          </a:prstGeom>
          <a:noFill/>
          <a:ln w="9525">
            <a:noFill/>
            <a:miter lim="800000"/>
            <a:headEnd/>
            <a:tailEnd/>
          </a:ln>
        </p:spPr>
        <p:txBody>
          <a:bodyPr>
            <a:spAutoFit/>
          </a:bodyPr>
          <a:lstStyle/>
          <a:p>
            <a:pPr algn="ctr"/>
            <a:r>
              <a:rPr lang="es-ES">
                <a:latin typeface="Georgia" pitchFamily="18" charset="0"/>
              </a:rPr>
              <a:t>Esclavitud moderna</a:t>
            </a:r>
          </a:p>
        </p:txBody>
      </p:sp>
      <p:sp>
        <p:nvSpPr>
          <p:cNvPr id="24" name="23 Flecha abajo">
            <a:hlinkClick r:id="rId2" action="ppaction://hlinksldjump"/>
          </p:cNvPr>
          <p:cNvSpPr/>
          <p:nvPr/>
        </p:nvSpPr>
        <p:spPr>
          <a:xfrm>
            <a:off x="8001000" y="5857875"/>
            <a:ext cx="928688"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ox(i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ox(i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ox(in)">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ox(in)">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ox(in)">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14">
                                            <p:txEl>
                                              <p:pRg st="0" end="0"/>
                                            </p:txEl>
                                          </p:spTgt>
                                        </p:tgtEl>
                                        <p:attrNameLst>
                                          <p:attrName>style.visibility</p:attrName>
                                        </p:attrNameLst>
                                      </p:cBhvr>
                                      <p:to>
                                        <p:strVal val="visible"/>
                                      </p:to>
                                    </p:set>
                                    <p:animEffect transition="in" filter="box(in)">
                                      <p:cBhvr>
                                        <p:cTn id="42" dur="500"/>
                                        <p:tgtEl>
                                          <p:spTgt spid="14">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15">
                                            <p:txEl>
                                              <p:pRg st="0" end="0"/>
                                            </p:txEl>
                                          </p:spTgt>
                                        </p:tgtEl>
                                        <p:attrNameLst>
                                          <p:attrName>style.visibility</p:attrName>
                                        </p:attrNameLst>
                                      </p:cBhvr>
                                      <p:to>
                                        <p:strVal val="visible"/>
                                      </p:to>
                                    </p:set>
                                    <p:animEffect transition="in" filter="box(in)">
                                      <p:cBhvr>
                                        <p:cTn id="47" dur="500"/>
                                        <p:tgtEl>
                                          <p:spTgt spid="15">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16">
                                            <p:txEl>
                                              <p:pRg st="0" end="0"/>
                                            </p:txEl>
                                          </p:spTgt>
                                        </p:tgtEl>
                                        <p:attrNameLst>
                                          <p:attrName>style.visibility</p:attrName>
                                        </p:attrNameLst>
                                      </p:cBhvr>
                                      <p:to>
                                        <p:strVal val="visible"/>
                                      </p:to>
                                    </p:set>
                                    <p:animEffect transition="in" filter="box(in)">
                                      <p:cBhvr>
                                        <p:cTn id="52" dur="500"/>
                                        <p:tgtEl>
                                          <p:spTgt spid="16">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ox(in)">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box(in)">
                                      <p:cBhvr>
                                        <p:cTn id="62" dur="5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box(in)">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box(in)">
                                      <p:cBhvr>
                                        <p:cTn id="72" dur="5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box(in)">
                                      <p:cBhvr>
                                        <p:cTn id="77" dur="500"/>
                                        <p:tgtEl>
                                          <p:spTgt spid="20"/>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box(in)">
                                      <p:cBhvr>
                                        <p:cTn id="8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P spid="13" grpId="0"/>
      <p:bldP spid="17" grpId="0"/>
      <p:bldP spid="19" grpId="0"/>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4436" y="788323"/>
            <a:ext cx="8229600" cy="1066800"/>
          </a:xfrm>
        </p:spPr>
        <p:txBody>
          <a:bodyPr>
            <a:normAutofit fontScale="90000"/>
          </a:bodyPr>
          <a:lstStyle/>
          <a:p>
            <a:pPr algn="ctr" fontAlgn="auto">
              <a:spcAft>
                <a:spcPts val="0"/>
              </a:spcAft>
              <a:defRPr/>
            </a:pPr>
            <a:r>
              <a:rPr lang="es-ES" sz="4800" b="1" dirty="0">
                <a:ln w="38100">
                  <a:solidFill>
                    <a:schemeClr val="accent2">
                      <a:satMod val="140000"/>
                    </a:schemeClr>
                  </a:solidFill>
                  <a:prstDash val="solid"/>
                  <a:miter lim="800000"/>
                </a:ln>
                <a:solidFill>
                  <a:schemeClr val="accent2">
                    <a:lumMod val="20000"/>
                    <a:lumOff val="80000"/>
                  </a:schemeClr>
                </a:solidFill>
                <a:latin typeface="+mn-lt"/>
              </a:rPr>
              <a:t/>
            </a:r>
            <a:br>
              <a:rPr lang="es-ES" sz="4800" b="1" dirty="0">
                <a:ln w="38100">
                  <a:solidFill>
                    <a:schemeClr val="accent2">
                      <a:satMod val="140000"/>
                    </a:schemeClr>
                  </a:solidFill>
                  <a:prstDash val="solid"/>
                  <a:miter lim="800000"/>
                </a:ln>
                <a:solidFill>
                  <a:schemeClr val="accent2">
                    <a:lumMod val="20000"/>
                    <a:lumOff val="80000"/>
                  </a:schemeClr>
                </a:solidFill>
                <a:latin typeface="+mn-lt"/>
              </a:rPr>
            </a:br>
            <a:endParaRPr lang="es-ES" sz="3600" b="1" dirty="0">
              <a:ln w="38100">
                <a:solidFill>
                  <a:schemeClr val="accent2">
                    <a:satMod val="140000"/>
                  </a:schemeClr>
                </a:solidFill>
                <a:prstDash val="solid"/>
                <a:miter lim="800000"/>
              </a:ln>
              <a:solidFill>
                <a:schemeClr val="accent2">
                  <a:lumMod val="20000"/>
                  <a:lumOff val="80000"/>
                </a:schemeClr>
              </a:solidFill>
              <a:latin typeface="+mn-lt"/>
            </a:endParaRPr>
          </a:p>
        </p:txBody>
      </p:sp>
      <p:graphicFrame>
        <p:nvGraphicFramePr>
          <p:cNvPr id="4" name="3 Marcador de contenido"/>
          <p:cNvGraphicFramePr>
            <a:graphicFrameLocks noGrp="1"/>
          </p:cNvGraphicFramePr>
          <p:nvPr>
            <p:ph idx="1"/>
          </p:nvPr>
        </p:nvGraphicFramePr>
        <p:xfrm>
          <a:off x="-714412" y="2786058"/>
          <a:ext cx="10429948" cy="3857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388" name="4 Rectángulo"/>
          <p:cNvSpPr>
            <a:spLocks noChangeArrowheads="1"/>
          </p:cNvSpPr>
          <p:nvPr/>
        </p:nvSpPr>
        <p:spPr bwMode="auto">
          <a:xfrm>
            <a:off x="704850" y="1804988"/>
            <a:ext cx="7358063" cy="461962"/>
          </a:xfrm>
          <a:prstGeom prst="rect">
            <a:avLst/>
          </a:prstGeom>
          <a:noFill/>
          <a:ln w="9525">
            <a:noFill/>
            <a:miter lim="800000"/>
            <a:headEnd/>
            <a:tailEnd/>
          </a:ln>
        </p:spPr>
        <p:txBody>
          <a:bodyPr>
            <a:spAutoFit/>
          </a:bodyPr>
          <a:lstStyle/>
          <a:p>
            <a:r>
              <a:rPr lang="es-ES" sz="2400">
                <a:latin typeface="Georgia" pitchFamily="18" charset="0"/>
              </a:rPr>
              <a:t>3.1. Intenta responder a las siguientes cuestiones:</a:t>
            </a:r>
          </a:p>
        </p:txBody>
      </p:sp>
      <p:sp>
        <p:nvSpPr>
          <p:cNvPr id="6" name="TextBox 5"/>
          <p:cNvSpPr txBox="1"/>
          <p:nvPr/>
        </p:nvSpPr>
        <p:spPr>
          <a:xfrm>
            <a:off x="3276600" y="800100"/>
            <a:ext cx="5472113" cy="646113"/>
          </a:xfrm>
          <a:prstGeom prst="rect">
            <a:avLst/>
          </a:prstGeom>
          <a:noFill/>
        </p:spPr>
        <p:txBody>
          <a:bodyPr>
            <a:spAutoFit/>
          </a:bodyPr>
          <a:lstStyle/>
          <a:p>
            <a:pPr algn="r" fontAlgn="auto">
              <a:spcBef>
                <a:spcPts val="0"/>
              </a:spcBef>
              <a:spcAft>
                <a:spcPts val="0"/>
              </a:spcAft>
              <a:defRPr/>
            </a:pPr>
            <a:r>
              <a:rPr lang="es-ES" sz="3600" dirty="0">
                <a:solidFill>
                  <a:schemeClr val="accent2">
                    <a:lumMod val="75000"/>
                  </a:schemeClr>
                </a:solidFill>
                <a:latin typeface="+mn-lt"/>
                <a:cs typeface="+mn-cs"/>
              </a:rPr>
              <a:t>ACTIVIDAD 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3 Marcador de contenido" descr="EU28-2013_European_Union_map.bmp"/>
          <p:cNvPicPr>
            <a:picLocks noGrp="1" noChangeAspect="1"/>
          </p:cNvPicPr>
          <p:nvPr>
            <p:ph idx="1"/>
          </p:nvPr>
        </p:nvPicPr>
        <p:blipFill>
          <a:blip r:embed="rId2" cstate="print"/>
          <a:srcRect/>
          <a:stretch>
            <a:fillRect/>
          </a:stretch>
        </p:blipFill>
        <p:spPr>
          <a:xfrm>
            <a:off x="3143250" y="958850"/>
            <a:ext cx="7715250" cy="5899150"/>
          </a:xfrm>
        </p:spPr>
      </p:pic>
      <p:sp>
        <p:nvSpPr>
          <p:cNvPr id="17411" name="4 CuadroTexto"/>
          <p:cNvSpPr txBox="1">
            <a:spLocks noChangeArrowheads="1"/>
          </p:cNvSpPr>
          <p:nvPr/>
        </p:nvSpPr>
        <p:spPr bwMode="auto">
          <a:xfrm>
            <a:off x="500063" y="1214438"/>
            <a:ext cx="2428875" cy="3786187"/>
          </a:xfrm>
          <a:prstGeom prst="rect">
            <a:avLst/>
          </a:prstGeom>
          <a:noFill/>
          <a:ln w="9525">
            <a:noFill/>
            <a:miter lim="800000"/>
            <a:headEnd/>
            <a:tailEnd/>
          </a:ln>
        </p:spPr>
        <p:txBody>
          <a:bodyPr>
            <a:spAutoFit/>
          </a:bodyPr>
          <a:lstStyle/>
          <a:p>
            <a:pPr marL="342900" indent="-342900">
              <a:buFontTx/>
              <a:buAutoNum type="arabicPeriod"/>
            </a:pPr>
            <a:r>
              <a:rPr lang="es-ES" sz="2000" b="1">
                <a:latin typeface="Georgia" pitchFamily="18" charset="0"/>
              </a:rPr>
              <a:t>Francia</a:t>
            </a:r>
          </a:p>
          <a:p>
            <a:pPr marL="342900" indent="-342900">
              <a:buFontTx/>
              <a:buAutoNum type="arabicPeriod"/>
            </a:pPr>
            <a:r>
              <a:rPr lang="es-ES" sz="2000" b="1">
                <a:latin typeface="Georgia" pitchFamily="18" charset="0"/>
              </a:rPr>
              <a:t>Bélgica</a:t>
            </a:r>
          </a:p>
          <a:p>
            <a:pPr marL="342900" indent="-342900">
              <a:buFontTx/>
              <a:buAutoNum type="arabicPeriod"/>
            </a:pPr>
            <a:r>
              <a:rPr lang="es-ES" sz="2000" b="1">
                <a:latin typeface="Georgia" pitchFamily="18" charset="0"/>
              </a:rPr>
              <a:t>Luxemburgo</a:t>
            </a:r>
          </a:p>
          <a:p>
            <a:pPr marL="342900" indent="-342900">
              <a:buFontTx/>
              <a:buAutoNum type="arabicPeriod"/>
            </a:pPr>
            <a:r>
              <a:rPr lang="es-ES" sz="2000" b="1">
                <a:latin typeface="Georgia" pitchFamily="18" charset="0"/>
              </a:rPr>
              <a:t>Países Bajos</a:t>
            </a:r>
          </a:p>
          <a:p>
            <a:pPr marL="342900" indent="-342900">
              <a:buFontTx/>
              <a:buAutoNum type="arabicPeriod"/>
            </a:pPr>
            <a:r>
              <a:rPr lang="es-ES" sz="2000" b="1">
                <a:latin typeface="Georgia" pitchFamily="18" charset="0"/>
              </a:rPr>
              <a:t>Alemania</a:t>
            </a:r>
          </a:p>
          <a:p>
            <a:pPr marL="342900" indent="-342900">
              <a:buFontTx/>
              <a:buAutoNum type="arabicPeriod"/>
            </a:pPr>
            <a:r>
              <a:rPr lang="es-ES" sz="2000" b="1">
                <a:latin typeface="Georgia" pitchFamily="18" charset="0"/>
              </a:rPr>
              <a:t>Italia</a:t>
            </a:r>
          </a:p>
          <a:p>
            <a:pPr marL="342900" indent="-342900">
              <a:buFontTx/>
              <a:buAutoNum type="arabicPeriod"/>
            </a:pPr>
            <a:r>
              <a:rPr lang="es-ES" sz="2000" b="1">
                <a:latin typeface="Georgia" pitchFamily="18" charset="0"/>
              </a:rPr>
              <a:t>Reino Unido</a:t>
            </a:r>
          </a:p>
          <a:p>
            <a:pPr marL="342900" indent="-342900">
              <a:buFontTx/>
              <a:buAutoNum type="arabicPeriod"/>
            </a:pPr>
            <a:r>
              <a:rPr lang="es-ES" sz="2000" b="1">
                <a:latin typeface="Georgia" pitchFamily="18" charset="0"/>
              </a:rPr>
              <a:t>Irlanda</a:t>
            </a:r>
          </a:p>
          <a:p>
            <a:pPr marL="342900" indent="-342900">
              <a:buFontTx/>
              <a:buAutoNum type="arabicPeriod"/>
            </a:pPr>
            <a:r>
              <a:rPr lang="es-ES" sz="2000" b="1">
                <a:latin typeface="Georgia" pitchFamily="18" charset="0"/>
              </a:rPr>
              <a:t>Dinamarca</a:t>
            </a:r>
          </a:p>
          <a:p>
            <a:pPr marL="342900" indent="-342900">
              <a:buFontTx/>
              <a:buAutoNum type="arabicPeriod"/>
            </a:pPr>
            <a:r>
              <a:rPr lang="es-ES" sz="2000" b="1">
                <a:latin typeface="Georgia" pitchFamily="18" charset="0"/>
              </a:rPr>
              <a:t>Grecia</a:t>
            </a:r>
          </a:p>
          <a:p>
            <a:pPr marL="342900" indent="-342900">
              <a:buFontTx/>
              <a:buAutoNum type="arabicPeriod"/>
            </a:pPr>
            <a:r>
              <a:rPr lang="es-ES" sz="2000" b="1">
                <a:latin typeface="Georgia" pitchFamily="18" charset="0"/>
              </a:rPr>
              <a:t>España</a:t>
            </a:r>
          </a:p>
          <a:p>
            <a:pPr marL="342900" indent="-342900">
              <a:buFontTx/>
              <a:buAutoNum type="arabicPeriod"/>
            </a:pPr>
            <a:r>
              <a:rPr lang="es-ES" sz="2000" b="1">
                <a:latin typeface="Georgia" pitchFamily="18" charset="0"/>
              </a:rPr>
              <a:t>Portugal</a:t>
            </a:r>
          </a:p>
        </p:txBody>
      </p:sp>
      <p:sp>
        <p:nvSpPr>
          <p:cNvPr id="17412" name="5 CuadroTexto"/>
          <p:cNvSpPr txBox="1">
            <a:spLocks noChangeArrowheads="1"/>
          </p:cNvSpPr>
          <p:nvPr/>
        </p:nvSpPr>
        <p:spPr bwMode="auto">
          <a:xfrm>
            <a:off x="4786313" y="1214438"/>
            <a:ext cx="1857375" cy="1938337"/>
          </a:xfrm>
          <a:prstGeom prst="rect">
            <a:avLst/>
          </a:prstGeom>
          <a:noFill/>
          <a:ln w="9525">
            <a:noFill/>
            <a:miter lim="800000"/>
            <a:headEnd/>
            <a:tailEnd/>
          </a:ln>
        </p:spPr>
        <p:txBody>
          <a:bodyPr>
            <a:spAutoFit/>
          </a:bodyPr>
          <a:lstStyle/>
          <a:p>
            <a:r>
              <a:rPr lang="es-ES" sz="2000" b="1">
                <a:latin typeface="Georgia" pitchFamily="18" charset="0"/>
              </a:rPr>
              <a:t>23. Hungría</a:t>
            </a:r>
          </a:p>
          <a:p>
            <a:r>
              <a:rPr lang="es-ES" sz="2000" b="1">
                <a:latin typeface="Georgia" pitchFamily="18" charset="0"/>
              </a:rPr>
              <a:t>24. Polonia</a:t>
            </a:r>
          </a:p>
          <a:p>
            <a:r>
              <a:rPr lang="es-ES" sz="2000" b="1">
                <a:latin typeface="Georgia" pitchFamily="18" charset="0"/>
              </a:rPr>
              <a:t>25. Malta</a:t>
            </a:r>
          </a:p>
          <a:p>
            <a:r>
              <a:rPr lang="es-ES" sz="2000" b="1">
                <a:latin typeface="Georgia" pitchFamily="18" charset="0"/>
              </a:rPr>
              <a:t>26. Rumanía</a:t>
            </a:r>
          </a:p>
          <a:p>
            <a:r>
              <a:rPr lang="es-ES" sz="2000" b="1">
                <a:latin typeface="Georgia" pitchFamily="18" charset="0"/>
              </a:rPr>
              <a:t>27. Bulgaria</a:t>
            </a:r>
          </a:p>
          <a:p>
            <a:r>
              <a:rPr lang="es-ES" sz="2000" b="1">
                <a:latin typeface="Georgia" pitchFamily="18" charset="0"/>
              </a:rPr>
              <a:t>28. Croacia</a:t>
            </a:r>
          </a:p>
        </p:txBody>
      </p:sp>
      <p:sp>
        <p:nvSpPr>
          <p:cNvPr id="17413" name="6 CuadroTexto"/>
          <p:cNvSpPr txBox="1">
            <a:spLocks noChangeArrowheads="1"/>
          </p:cNvSpPr>
          <p:nvPr/>
        </p:nvSpPr>
        <p:spPr bwMode="auto">
          <a:xfrm>
            <a:off x="428625" y="428625"/>
            <a:ext cx="8501063" cy="523875"/>
          </a:xfrm>
          <a:prstGeom prst="rect">
            <a:avLst/>
          </a:prstGeom>
          <a:noFill/>
          <a:ln w="9525">
            <a:noFill/>
            <a:miter lim="800000"/>
            <a:headEnd/>
            <a:tailEnd/>
          </a:ln>
        </p:spPr>
        <p:txBody>
          <a:bodyPr>
            <a:spAutoFit/>
          </a:bodyPr>
          <a:lstStyle/>
          <a:p>
            <a:r>
              <a:rPr lang="es-ES" sz="2400">
                <a:latin typeface="Georgia" pitchFamily="18" charset="0"/>
              </a:rPr>
              <a:t>3.2. ¿Cuántos países de la UE puedes situar en el </a:t>
            </a:r>
            <a:r>
              <a:rPr lang="es-ES" sz="2800">
                <a:latin typeface="Georgia" pitchFamily="18" charset="0"/>
              </a:rPr>
              <a:t>mapa?</a:t>
            </a:r>
          </a:p>
        </p:txBody>
      </p:sp>
      <p:sp>
        <p:nvSpPr>
          <p:cNvPr id="10" name="9 CuadroTexto"/>
          <p:cNvSpPr txBox="1"/>
          <p:nvPr/>
        </p:nvSpPr>
        <p:spPr>
          <a:xfrm>
            <a:off x="2643188" y="1214438"/>
            <a:ext cx="2571750" cy="3754437"/>
          </a:xfrm>
          <a:prstGeom prst="rect">
            <a:avLst/>
          </a:prstGeom>
          <a:noFill/>
        </p:spPr>
        <p:txBody>
          <a:bodyPr>
            <a:spAutoFit/>
          </a:bodyPr>
          <a:lstStyle/>
          <a:p>
            <a:pPr marL="342900" indent="-342900" fontAlgn="auto">
              <a:spcBef>
                <a:spcPts val="0"/>
              </a:spcBef>
              <a:spcAft>
                <a:spcPts val="0"/>
              </a:spcAft>
              <a:defRPr/>
            </a:pPr>
            <a:r>
              <a:rPr lang="es-ES" sz="2000" b="1" dirty="0">
                <a:latin typeface="+mn-lt"/>
                <a:cs typeface="+mn-cs"/>
              </a:rPr>
              <a:t>13. Finlandia</a:t>
            </a:r>
          </a:p>
          <a:p>
            <a:pPr marL="342900" indent="-342900" fontAlgn="auto">
              <a:spcBef>
                <a:spcPts val="0"/>
              </a:spcBef>
              <a:spcAft>
                <a:spcPts val="0"/>
              </a:spcAft>
              <a:defRPr/>
            </a:pPr>
            <a:r>
              <a:rPr lang="es-ES" sz="2000" b="1" dirty="0">
                <a:latin typeface="+mn-lt"/>
                <a:cs typeface="+mn-cs"/>
              </a:rPr>
              <a:t>14. Austria</a:t>
            </a:r>
          </a:p>
          <a:p>
            <a:pPr marL="342900" indent="-342900" fontAlgn="auto">
              <a:spcBef>
                <a:spcPts val="0"/>
              </a:spcBef>
              <a:spcAft>
                <a:spcPts val="0"/>
              </a:spcAft>
              <a:defRPr/>
            </a:pPr>
            <a:r>
              <a:rPr lang="es-ES" sz="2000" b="1" dirty="0">
                <a:latin typeface="+mn-lt"/>
                <a:cs typeface="+mn-cs"/>
              </a:rPr>
              <a:t>15. Suecia</a:t>
            </a:r>
          </a:p>
          <a:p>
            <a:pPr marL="342900" indent="-342900" fontAlgn="auto">
              <a:spcBef>
                <a:spcPts val="0"/>
              </a:spcBef>
              <a:spcAft>
                <a:spcPts val="0"/>
              </a:spcAft>
              <a:defRPr/>
            </a:pPr>
            <a:r>
              <a:rPr lang="es-ES" sz="2000" b="1" dirty="0">
                <a:latin typeface="+mn-lt"/>
                <a:cs typeface="+mn-cs"/>
              </a:rPr>
              <a:t>16. República Checa</a:t>
            </a:r>
          </a:p>
          <a:p>
            <a:pPr marL="342900" indent="-342900" fontAlgn="auto">
              <a:spcBef>
                <a:spcPts val="0"/>
              </a:spcBef>
              <a:spcAft>
                <a:spcPts val="0"/>
              </a:spcAft>
              <a:defRPr/>
            </a:pPr>
            <a:r>
              <a:rPr lang="es-ES" sz="2000" b="1" dirty="0">
                <a:latin typeface="+mn-lt"/>
                <a:cs typeface="+mn-cs"/>
              </a:rPr>
              <a:t>17. Chipre</a:t>
            </a:r>
          </a:p>
          <a:p>
            <a:pPr marL="342900" indent="-342900" fontAlgn="auto">
              <a:spcBef>
                <a:spcPts val="0"/>
              </a:spcBef>
              <a:spcAft>
                <a:spcPts val="0"/>
              </a:spcAft>
              <a:defRPr/>
            </a:pPr>
            <a:r>
              <a:rPr lang="es-ES" sz="2000" b="1" dirty="0">
                <a:latin typeface="+mn-lt"/>
                <a:cs typeface="+mn-cs"/>
              </a:rPr>
              <a:t>18. Eslovaquia</a:t>
            </a:r>
          </a:p>
          <a:p>
            <a:pPr marL="342900" indent="-342900" fontAlgn="auto">
              <a:spcBef>
                <a:spcPts val="0"/>
              </a:spcBef>
              <a:spcAft>
                <a:spcPts val="0"/>
              </a:spcAft>
              <a:defRPr/>
            </a:pPr>
            <a:r>
              <a:rPr lang="es-ES" sz="2000" b="1" dirty="0">
                <a:latin typeface="+mn-lt"/>
                <a:cs typeface="+mn-cs"/>
              </a:rPr>
              <a:t>19. Eslovenia</a:t>
            </a:r>
          </a:p>
          <a:p>
            <a:pPr marL="342900" indent="-342900" fontAlgn="auto">
              <a:spcBef>
                <a:spcPts val="0"/>
              </a:spcBef>
              <a:spcAft>
                <a:spcPts val="0"/>
              </a:spcAft>
              <a:defRPr/>
            </a:pPr>
            <a:r>
              <a:rPr lang="es-ES" sz="2000" b="1" dirty="0">
                <a:latin typeface="+mn-lt"/>
                <a:cs typeface="+mn-cs"/>
              </a:rPr>
              <a:t>20. Estonia</a:t>
            </a:r>
          </a:p>
          <a:p>
            <a:pPr marL="342900" indent="-342900" fontAlgn="auto">
              <a:spcBef>
                <a:spcPts val="0"/>
              </a:spcBef>
              <a:spcAft>
                <a:spcPts val="0"/>
              </a:spcAft>
              <a:defRPr/>
            </a:pPr>
            <a:r>
              <a:rPr lang="es-ES" sz="2000" b="1" dirty="0">
                <a:latin typeface="+mn-lt"/>
                <a:cs typeface="+mn-cs"/>
              </a:rPr>
              <a:t>21. Letonia</a:t>
            </a:r>
          </a:p>
          <a:p>
            <a:pPr marL="342900" indent="-342900" fontAlgn="auto">
              <a:spcBef>
                <a:spcPts val="0"/>
              </a:spcBef>
              <a:spcAft>
                <a:spcPts val="0"/>
              </a:spcAft>
              <a:defRPr/>
            </a:pPr>
            <a:r>
              <a:rPr lang="es-ES" sz="2000" b="1" dirty="0">
                <a:latin typeface="+mn-lt"/>
                <a:cs typeface="+mn-cs"/>
              </a:rPr>
              <a:t>22. Lituania</a:t>
            </a:r>
          </a:p>
          <a:p>
            <a:pPr fontAlgn="auto">
              <a:spcBef>
                <a:spcPts val="0"/>
              </a:spcBef>
              <a:spcAft>
                <a:spcPts val="0"/>
              </a:spcAft>
              <a:defRPr/>
            </a:pPr>
            <a:endParaRPr lang="es-ES" dirty="0">
              <a:latin typeface="+mn-lt"/>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3 Marcador de contenido" descr="EU28-2013_European_Union_map.bmp"/>
          <p:cNvPicPr>
            <a:picLocks noGrp="1" noChangeAspect="1"/>
          </p:cNvPicPr>
          <p:nvPr>
            <p:ph idx="1"/>
          </p:nvPr>
        </p:nvPicPr>
        <p:blipFill>
          <a:blip r:embed="rId2" cstate="print"/>
          <a:srcRect/>
          <a:stretch>
            <a:fillRect/>
          </a:stretch>
        </p:blipFill>
        <p:spPr>
          <a:xfrm>
            <a:off x="571500" y="928688"/>
            <a:ext cx="8072438" cy="6173787"/>
          </a:xfrm>
        </p:spPr>
      </p:pic>
      <p:sp>
        <p:nvSpPr>
          <p:cNvPr id="5" name="4 CuadroTexto"/>
          <p:cNvSpPr txBox="1">
            <a:spLocks noChangeArrowheads="1"/>
          </p:cNvSpPr>
          <p:nvPr/>
        </p:nvSpPr>
        <p:spPr bwMode="auto">
          <a:xfrm>
            <a:off x="928688" y="5857875"/>
            <a:ext cx="1214437" cy="369888"/>
          </a:xfrm>
          <a:prstGeom prst="rect">
            <a:avLst/>
          </a:prstGeom>
          <a:noFill/>
          <a:ln w="9525">
            <a:noFill/>
            <a:miter lim="800000"/>
            <a:headEnd/>
            <a:tailEnd/>
          </a:ln>
        </p:spPr>
        <p:txBody>
          <a:bodyPr>
            <a:spAutoFit/>
          </a:bodyPr>
          <a:lstStyle/>
          <a:p>
            <a:r>
              <a:rPr lang="es-ES" b="1">
                <a:latin typeface="Georgia" pitchFamily="18" charset="0"/>
              </a:rPr>
              <a:t>Portugal</a:t>
            </a:r>
          </a:p>
        </p:txBody>
      </p:sp>
      <p:sp>
        <p:nvSpPr>
          <p:cNvPr id="6" name="5 CuadroTexto"/>
          <p:cNvSpPr txBox="1">
            <a:spLocks noChangeArrowheads="1"/>
          </p:cNvSpPr>
          <p:nvPr/>
        </p:nvSpPr>
        <p:spPr bwMode="auto">
          <a:xfrm>
            <a:off x="2500313" y="5929313"/>
            <a:ext cx="1285875" cy="369887"/>
          </a:xfrm>
          <a:prstGeom prst="rect">
            <a:avLst/>
          </a:prstGeom>
          <a:noFill/>
          <a:ln w="9525">
            <a:noFill/>
            <a:miter lim="800000"/>
            <a:headEnd/>
            <a:tailEnd/>
          </a:ln>
        </p:spPr>
        <p:txBody>
          <a:bodyPr>
            <a:spAutoFit/>
          </a:bodyPr>
          <a:lstStyle/>
          <a:p>
            <a:r>
              <a:rPr lang="es-ES" b="1">
                <a:latin typeface="Georgia" pitchFamily="18" charset="0"/>
              </a:rPr>
              <a:t>España</a:t>
            </a:r>
          </a:p>
        </p:txBody>
      </p:sp>
      <p:sp>
        <p:nvSpPr>
          <p:cNvPr id="7" name="6 CuadroTexto"/>
          <p:cNvSpPr txBox="1">
            <a:spLocks noChangeArrowheads="1"/>
          </p:cNvSpPr>
          <p:nvPr/>
        </p:nvSpPr>
        <p:spPr bwMode="auto">
          <a:xfrm>
            <a:off x="2500313" y="5214938"/>
            <a:ext cx="1214437" cy="369887"/>
          </a:xfrm>
          <a:prstGeom prst="rect">
            <a:avLst/>
          </a:prstGeom>
          <a:noFill/>
          <a:ln w="9525">
            <a:noFill/>
            <a:miter lim="800000"/>
            <a:headEnd/>
            <a:tailEnd/>
          </a:ln>
        </p:spPr>
        <p:txBody>
          <a:bodyPr>
            <a:spAutoFit/>
          </a:bodyPr>
          <a:lstStyle/>
          <a:p>
            <a:r>
              <a:rPr lang="es-ES" b="1">
                <a:latin typeface="Georgia" pitchFamily="18" charset="0"/>
              </a:rPr>
              <a:t>Francia</a:t>
            </a:r>
          </a:p>
        </p:txBody>
      </p:sp>
      <p:sp>
        <p:nvSpPr>
          <p:cNvPr id="8" name="7 CuadroTexto"/>
          <p:cNvSpPr txBox="1">
            <a:spLocks noChangeArrowheads="1"/>
          </p:cNvSpPr>
          <p:nvPr/>
        </p:nvSpPr>
        <p:spPr bwMode="auto">
          <a:xfrm>
            <a:off x="2071688" y="4000500"/>
            <a:ext cx="1214437" cy="369888"/>
          </a:xfrm>
          <a:prstGeom prst="rect">
            <a:avLst/>
          </a:prstGeom>
          <a:noFill/>
          <a:ln w="9525">
            <a:noFill/>
            <a:miter lim="800000"/>
            <a:headEnd/>
            <a:tailEnd/>
          </a:ln>
        </p:spPr>
        <p:txBody>
          <a:bodyPr>
            <a:spAutoFit/>
          </a:bodyPr>
          <a:lstStyle/>
          <a:p>
            <a:r>
              <a:rPr lang="es-ES" b="1">
                <a:latin typeface="Georgia" pitchFamily="18" charset="0"/>
              </a:rPr>
              <a:t>Irlanda</a:t>
            </a:r>
          </a:p>
        </p:txBody>
      </p:sp>
      <p:sp>
        <p:nvSpPr>
          <p:cNvPr id="9" name="8 CuadroTexto"/>
          <p:cNvSpPr txBox="1">
            <a:spLocks noChangeArrowheads="1"/>
          </p:cNvSpPr>
          <p:nvPr/>
        </p:nvSpPr>
        <p:spPr bwMode="auto">
          <a:xfrm>
            <a:off x="2714625" y="3214688"/>
            <a:ext cx="1000125" cy="646112"/>
          </a:xfrm>
          <a:prstGeom prst="rect">
            <a:avLst/>
          </a:prstGeom>
          <a:noFill/>
          <a:ln w="9525">
            <a:noFill/>
            <a:miter lim="800000"/>
            <a:headEnd/>
            <a:tailEnd/>
          </a:ln>
        </p:spPr>
        <p:txBody>
          <a:bodyPr>
            <a:spAutoFit/>
          </a:bodyPr>
          <a:lstStyle/>
          <a:p>
            <a:r>
              <a:rPr lang="es-ES" b="1">
                <a:latin typeface="Georgia" pitchFamily="18" charset="0"/>
              </a:rPr>
              <a:t>Reino Unido</a:t>
            </a:r>
          </a:p>
        </p:txBody>
      </p:sp>
      <p:sp>
        <p:nvSpPr>
          <p:cNvPr id="10" name="9 CuadroTexto"/>
          <p:cNvSpPr txBox="1">
            <a:spLocks noChangeArrowheads="1"/>
          </p:cNvSpPr>
          <p:nvPr/>
        </p:nvSpPr>
        <p:spPr bwMode="auto">
          <a:xfrm>
            <a:off x="3857625" y="3000375"/>
            <a:ext cx="1071563" cy="369888"/>
          </a:xfrm>
          <a:prstGeom prst="rect">
            <a:avLst/>
          </a:prstGeom>
          <a:noFill/>
          <a:ln w="9525">
            <a:noFill/>
            <a:miter lim="800000"/>
            <a:headEnd/>
            <a:tailEnd/>
          </a:ln>
        </p:spPr>
        <p:txBody>
          <a:bodyPr>
            <a:spAutoFit/>
          </a:bodyPr>
          <a:lstStyle/>
          <a:p>
            <a:r>
              <a:rPr lang="es-ES" b="1">
                <a:latin typeface="Georgia" pitchFamily="18" charset="0"/>
              </a:rPr>
              <a:t>Suecia</a:t>
            </a:r>
          </a:p>
        </p:txBody>
      </p:sp>
      <p:sp>
        <p:nvSpPr>
          <p:cNvPr id="11" name="10 CuadroTexto"/>
          <p:cNvSpPr txBox="1">
            <a:spLocks noChangeArrowheads="1"/>
          </p:cNvSpPr>
          <p:nvPr/>
        </p:nvSpPr>
        <p:spPr bwMode="auto">
          <a:xfrm>
            <a:off x="4786313" y="2143125"/>
            <a:ext cx="1500187" cy="369888"/>
          </a:xfrm>
          <a:prstGeom prst="rect">
            <a:avLst/>
          </a:prstGeom>
          <a:noFill/>
          <a:ln w="9525">
            <a:noFill/>
            <a:miter lim="800000"/>
            <a:headEnd/>
            <a:tailEnd/>
          </a:ln>
        </p:spPr>
        <p:txBody>
          <a:bodyPr>
            <a:spAutoFit/>
          </a:bodyPr>
          <a:lstStyle/>
          <a:p>
            <a:r>
              <a:rPr lang="es-ES" b="1">
                <a:latin typeface="Georgia" pitchFamily="18" charset="0"/>
              </a:rPr>
              <a:t>Finlandia</a:t>
            </a:r>
          </a:p>
        </p:txBody>
      </p:sp>
      <p:sp>
        <p:nvSpPr>
          <p:cNvPr id="12" name="11 CuadroTexto"/>
          <p:cNvSpPr txBox="1">
            <a:spLocks noChangeArrowheads="1"/>
          </p:cNvSpPr>
          <p:nvPr/>
        </p:nvSpPr>
        <p:spPr bwMode="auto">
          <a:xfrm>
            <a:off x="5286375" y="3357563"/>
            <a:ext cx="1285875" cy="369887"/>
          </a:xfrm>
          <a:prstGeom prst="rect">
            <a:avLst/>
          </a:prstGeom>
          <a:noFill/>
          <a:ln w="9525">
            <a:noFill/>
            <a:miter lim="800000"/>
            <a:headEnd/>
            <a:tailEnd/>
          </a:ln>
        </p:spPr>
        <p:txBody>
          <a:bodyPr>
            <a:spAutoFit/>
          </a:bodyPr>
          <a:lstStyle/>
          <a:p>
            <a:r>
              <a:rPr lang="es-ES" b="1">
                <a:latin typeface="Georgia" pitchFamily="18" charset="0"/>
              </a:rPr>
              <a:t>Estonia</a:t>
            </a:r>
          </a:p>
        </p:txBody>
      </p:sp>
      <p:sp>
        <p:nvSpPr>
          <p:cNvPr id="13" name="12 CuadroTexto"/>
          <p:cNvSpPr txBox="1">
            <a:spLocks noChangeArrowheads="1"/>
          </p:cNvSpPr>
          <p:nvPr/>
        </p:nvSpPr>
        <p:spPr bwMode="auto">
          <a:xfrm>
            <a:off x="5357813" y="3643313"/>
            <a:ext cx="1285875" cy="369887"/>
          </a:xfrm>
          <a:prstGeom prst="rect">
            <a:avLst/>
          </a:prstGeom>
          <a:noFill/>
          <a:ln w="9525">
            <a:noFill/>
            <a:miter lim="800000"/>
            <a:headEnd/>
            <a:tailEnd/>
          </a:ln>
        </p:spPr>
        <p:txBody>
          <a:bodyPr>
            <a:spAutoFit/>
          </a:bodyPr>
          <a:lstStyle/>
          <a:p>
            <a:r>
              <a:rPr lang="es-ES" b="1">
                <a:latin typeface="Georgia" pitchFamily="18" charset="0"/>
              </a:rPr>
              <a:t>Letonia</a:t>
            </a:r>
          </a:p>
        </p:txBody>
      </p:sp>
      <p:sp>
        <p:nvSpPr>
          <p:cNvPr id="14" name="13 CuadroTexto"/>
          <p:cNvSpPr txBox="1">
            <a:spLocks noChangeArrowheads="1"/>
          </p:cNvSpPr>
          <p:nvPr/>
        </p:nvSpPr>
        <p:spPr bwMode="auto">
          <a:xfrm>
            <a:off x="5214938" y="3929063"/>
            <a:ext cx="1285875" cy="369887"/>
          </a:xfrm>
          <a:prstGeom prst="rect">
            <a:avLst/>
          </a:prstGeom>
          <a:noFill/>
          <a:ln w="9525">
            <a:noFill/>
            <a:miter lim="800000"/>
            <a:headEnd/>
            <a:tailEnd/>
          </a:ln>
        </p:spPr>
        <p:txBody>
          <a:bodyPr>
            <a:spAutoFit/>
          </a:bodyPr>
          <a:lstStyle/>
          <a:p>
            <a:r>
              <a:rPr lang="es-ES" b="1">
                <a:latin typeface="Georgia" pitchFamily="18" charset="0"/>
              </a:rPr>
              <a:t>Lituania</a:t>
            </a:r>
          </a:p>
        </p:txBody>
      </p:sp>
      <p:sp>
        <p:nvSpPr>
          <p:cNvPr id="15" name="14 CuadroTexto"/>
          <p:cNvSpPr txBox="1">
            <a:spLocks noChangeArrowheads="1"/>
          </p:cNvSpPr>
          <p:nvPr/>
        </p:nvSpPr>
        <p:spPr bwMode="auto">
          <a:xfrm>
            <a:off x="4357688" y="4286250"/>
            <a:ext cx="1214437" cy="369888"/>
          </a:xfrm>
          <a:prstGeom prst="rect">
            <a:avLst/>
          </a:prstGeom>
          <a:noFill/>
          <a:ln w="9525">
            <a:noFill/>
            <a:miter lim="800000"/>
            <a:headEnd/>
            <a:tailEnd/>
          </a:ln>
        </p:spPr>
        <p:txBody>
          <a:bodyPr>
            <a:spAutoFit/>
          </a:bodyPr>
          <a:lstStyle/>
          <a:p>
            <a:r>
              <a:rPr lang="es-ES" b="1">
                <a:latin typeface="Georgia" pitchFamily="18" charset="0"/>
              </a:rPr>
              <a:t>Polonia</a:t>
            </a:r>
          </a:p>
        </p:txBody>
      </p:sp>
      <p:sp>
        <p:nvSpPr>
          <p:cNvPr id="16" name="15 CuadroTexto"/>
          <p:cNvSpPr txBox="1">
            <a:spLocks noChangeArrowheads="1"/>
          </p:cNvSpPr>
          <p:nvPr/>
        </p:nvSpPr>
        <p:spPr bwMode="auto">
          <a:xfrm>
            <a:off x="5500688" y="5214938"/>
            <a:ext cx="1357312" cy="369887"/>
          </a:xfrm>
          <a:prstGeom prst="rect">
            <a:avLst/>
          </a:prstGeom>
          <a:noFill/>
          <a:ln w="9525">
            <a:noFill/>
            <a:miter lim="800000"/>
            <a:headEnd/>
            <a:tailEnd/>
          </a:ln>
        </p:spPr>
        <p:txBody>
          <a:bodyPr>
            <a:spAutoFit/>
          </a:bodyPr>
          <a:lstStyle/>
          <a:p>
            <a:r>
              <a:rPr lang="es-ES" b="1">
                <a:latin typeface="Georgia" pitchFamily="18" charset="0"/>
              </a:rPr>
              <a:t>Rumanía</a:t>
            </a:r>
          </a:p>
        </p:txBody>
      </p:sp>
      <p:sp>
        <p:nvSpPr>
          <p:cNvPr id="17" name="16 CuadroTexto"/>
          <p:cNvSpPr txBox="1">
            <a:spLocks noChangeArrowheads="1"/>
          </p:cNvSpPr>
          <p:nvPr/>
        </p:nvSpPr>
        <p:spPr bwMode="auto">
          <a:xfrm>
            <a:off x="5572125" y="5500688"/>
            <a:ext cx="1357313" cy="369887"/>
          </a:xfrm>
          <a:prstGeom prst="rect">
            <a:avLst/>
          </a:prstGeom>
          <a:noFill/>
          <a:ln w="9525">
            <a:noFill/>
            <a:miter lim="800000"/>
            <a:headEnd/>
            <a:tailEnd/>
          </a:ln>
        </p:spPr>
        <p:txBody>
          <a:bodyPr>
            <a:spAutoFit/>
          </a:bodyPr>
          <a:lstStyle/>
          <a:p>
            <a:r>
              <a:rPr lang="es-ES" b="1">
                <a:latin typeface="Georgia" pitchFamily="18" charset="0"/>
              </a:rPr>
              <a:t>Bulgaria</a:t>
            </a:r>
          </a:p>
        </p:txBody>
      </p:sp>
      <p:sp>
        <p:nvSpPr>
          <p:cNvPr id="18" name="17 CuadroTexto"/>
          <p:cNvSpPr txBox="1">
            <a:spLocks noChangeArrowheads="1"/>
          </p:cNvSpPr>
          <p:nvPr/>
        </p:nvSpPr>
        <p:spPr bwMode="auto">
          <a:xfrm>
            <a:off x="6500813" y="6215063"/>
            <a:ext cx="1428750" cy="369887"/>
          </a:xfrm>
          <a:prstGeom prst="rect">
            <a:avLst/>
          </a:prstGeom>
          <a:noFill/>
          <a:ln w="9525">
            <a:noFill/>
            <a:miter lim="800000"/>
            <a:headEnd/>
            <a:tailEnd/>
          </a:ln>
        </p:spPr>
        <p:txBody>
          <a:bodyPr>
            <a:spAutoFit/>
          </a:bodyPr>
          <a:lstStyle/>
          <a:p>
            <a:r>
              <a:rPr lang="es-ES" b="1">
                <a:latin typeface="Georgia" pitchFamily="18" charset="0"/>
              </a:rPr>
              <a:t>Chipre</a:t>
            </a:r>
          </a:p>
        </p:txBody>
      </p:sp>
      <p:sp>
        <p:nvSpPr>
          <p:cNvPr id="19" name="18 CuadroTexto"/>
          <p:cNvSpPr txBox="1">
            <a:spLocks noChangeArrowheads="1"/>
          </p:cNvSpPr>
          <p:nvPr/>
        </p:nvSpPr>
        <p:spPr bwMode="auto">
          <a:xfrm>
            <a:off x="5286375" y="6215063"/>
            <a:ext cx="1000125" cy="369887"/>
          </a:xfrm>
          <a:prstGeom prst="rect">
            <a:avLst/>
          </a:prstGeom>
          <a:noFill/>
          <a:ln w="9525">
            <a:noFill/>
            <a:miter lim="800000"/>
            <a:headEnd/>
            <a:tailEnd/>
          </a:ln>
        </p:spPr>
        <p:txBody>
          <a:bodyPr>
            <a:spAutoFit/>
          </a:bodyPr>
          <a:lstStyle/>
          <a:p>
            <a:r>
              <a:rPr lang="es-ES" b="1">
                <a:latin typeface="Georgia" pitchFamily="18" charset="0"/>
              </a:rPr>
              <a:t>Grecia</a:t>
            </a:r>
          </a:p>
        </p:txBody>
      </p:sp>
      <p:sp>
        <p:nvSpPr>
          <p:cNvPr id="20" name="19 CuadroTexto"/>
          <p:cNvSpPr txBox="1">
            <a:spLocks noChangeArrowheads="1"/>
          </p:cNvSpPr>
          <p:nvPr/>
        </p:nvSpPr>
        <p:spPr bwMode="auto">
          <a:xfrm>
            <a:off x="4286250" y="5429250"/>
            <a:ext cx="1285875" cy="369888"/>
          </a:xfrm>
          <a:prstGeom prst="rect">
            <a:avLst/>
          </a:prstGeom>
          <a:noFill/>
          <a:ln w="9525">
            <a:noFill/>
            <a:miter lim="800000"/>
            <a:headEnd/>
            <a:tailEnd/>
          </a:ln>
        </p:spPr>
        <p:txBody>
          <a:bodyPr>
            <a:spAutoFit/>
          </a:bodyPr>
          <a:lstStyle/>
          <a:p>
            <a:r>
              <a:rPr lang="es-ES" b="1">
                <a:latin typeface="Georgia" pitchFamily="18" charset="0"/>
              </a:rPr>
              <a:t>Croacia</a:t>
            </a:r>
          </a:p>
        </p:txBody>
      </p:sp>
      <p:sp>
        <p:nvSpPr>
          <p:cNvPr id="21" name="20 CuadroTexto"/>
          <p:cNvSpPr txBox="1">
            <a:spLocks noChangeArrowheads="1"/>
          </p:cNvSpPr>
          <p:nvPr/>
        </p:nvSpPr>
        <p:spPr bwMode="auto">
          <a:xfrm>
            <a:off x="4429125" y="5214938"/>
            <a:ext cx="1428750" cy="369887"/>
          </a:xfrm>
          <a:prstGeom prst="rect">
            <a:avLst/>
          </a:prstGeom>
          <a:noFill/>
          <a:ln w="9525">
            <a:noFill/>
            <a:miter lim="800000"/>
            <a:headEnd/>
            <a:tailEnd/>
          </a:ln>
        </p:spPr>
        <p:txBody>
          <a:bodyPr>
            <a:spAutoFit/>
          </a:bodyPr>
          <a:lstStyle/>
          <a:p>
            <a:r>
              <a:rPr lang="es-ES" b="1">
                <a:latin typeface="Georgia" pitchFamily="18" charset="0"/>
              </a:rPr>
              <a:t>Eslovenia</a:t>
            </a:r>
          </a:p>
        </p:txBody>
      </p:sp>
      <p:sp>
        <p:nvSpPr>
          <p:cNvPr id="22" name="21 CuadroTexto"/>
          <p:cNvSpPr txBox="1">
            <a:spLocks noChangeArrowheads="1"/>
          </p:cNvSpPr>
          <p:nvPr/>
        </p:nvSpPr>
        <p:spPr bwMode="auto">
          <a:xfrm>
            <a:off x="3643313" y="5072063"/>
            <a:ext cx="1285875" cy="369887"/>
          </a:xfrm>
          <a:prstGeom prst="rect">
            <a:avLst/>
          </a:prstGeom>
          <a:noFill/>
          <a:ln w="9525">
            <a:noFill/>
            <a:miter lim="800000"/>
            <a:headEnd/>
            <a:tailEnd/>
          </a:ln>
        </p:spPr>
        <p:txBody>
          <a:bodyPr>
            <a:spAutoFit/>
          </a:bodyPr>
          <a:lstStyle/>
          <a:p>
            <a:r>
              <a:rPr lang="es-ES" b="1">
                <a:latin typeface="Georgia" pitchFamily="18" charset="0"/>
              </a:rPr>
              <a:t>Austria</a:t>
            </a:r>
          </a:p>
        </p:txBody>
      </p:sp>
      <p:sp>
        <p:nvSpPr>
          <p:cNvPr id="23" name="22 CuadroTexto"/>
          <p:cNvSpPr txBox="1">
            <a:spLocks noChangeArrowheads="1"/>
          </p:cNvSpPr>
          <p:nvPr/>
        </p:nvSpPr>
        <p:spPr bwMode="auto">
          <a:xfrm>
            <a:off x="3643313" y="4500563"/>
            <a:ext cx="1428750" cy="369887"/>
          </a:xfrm>
          <a:prstGeom prst="rect">
            <a:avLst/>
          </a:prstGeom>
          <a:noFill/>
          <a:ln w="9525">
            <a:noFill/>
            <a:miter lim="800000"/>
            <a:headEnd/>
            <a:tailEnd/>
          </a:ln>
        </p:spPr>
        <p:txBody>
          <a:bodyPr>
            <a:spAutoFit/>
          </a:bodyPr>
          <a:lstStyle/>
          <a:p>
            <a:r>
              <a:rPr lang="es-ES" b="1">
                <a:latin typeface="Georgia" pitchFamily="18" charset="0"/>
              </a:rPr>
              <a:t>Alemania</a:t>
            </a:r>
          </a:p>
        </p:txBody>
      </p:sp>
      <p:sp>
        <p:nvSpPr>
          <p:cNvPr id="24" name="23 CuadroTexto"/>
          <p:cNvSpPr txBox="1">
            <a:spLocks noChangeArrowheads="1"/>
          </p:cNvSpPr>
          <p:nvPr/>
        </p:nvSpPr>
        <p:spPr bwMode="auto">
          <a:xfrm>
            <a:off x="4286250" y="4643438"/>
            <a:ext cx="3071813" cy="369887"/>
          </a:xfrm>
          <a:prstGeom prst="rect">
            <a:avLst/>
          </a:prstGeom>
          <a:noFill/>
          <a:ln w="9525">
            <a:noFill/>
            <a:miter lim="800000"/>
            <a:headEnd/>
            <a:tailEnd/>
          </a:ln>
        </p:spPr>
        <p:txBody>
          <a:bodyPr>
            <a:spAutoFit/>
          </a:bodyPr>
          <a:lstStyle/>
          <a:p>
            <a:r>
              <a:rPr lang="es-ES" b="1">
                <a:latin typeface="Georgia" pitchFamily="18" charset="0"/>
              </a:rPr>
              <a:t>Republica Checa</a:t>
            </a:r>
          </a:p>
        </p:txBody>
      </p:sp>
      <p:sp>
        <p:nvSpPr>
          <p:cNvPr id="25" name="24 CuadroTexto"/>
          <p:cNvSpPr txBox="1">
            <a:spLocks noChangeArrowheads="1"/>
          </p:cNvSpPr>
          <p:nvPr/>
        </p:nvSpPr>
        <p:spPr bwMode="auto">
          <a:xfrm>
            <a:off x="5072063" y="4857750"/>
            <a:ext cx="1643062" cy="369888"/>
          </a:xfrm>
          <a:prstGeom prst="rect">
            <a:avLst/>
          </a:prstGeom>
          <a:noFill/>
          <a:ln w="9525">
            <a:noFill/>
            <a:miter lim="800000"/>
            <a:headEnd/>
            <a:tailEnd/>
          </a:ln>
        </p:spPr>
        <p:txBody>
          <a:bodyPr>
            <a:spAutoFit/>
          </a:bodyPr>
          <a:lstStyle/>
          <a:p>
            <a:r>
              <a:rPr lang="es-ES" b="1">
                <a:latin typeface="Georgia" pitchFamily="18" charset="0"/>
              </a:rPr>
              <a:t>Eslovaqui</a:t>
            </a:r>
            <a:r>
              <a:rPr lang="es-ES">
                <a:latin typeface="Georgia" pitchFamily="18" charset="0"/>
              </a:rPr>
              <a:t>a</a:t>
            </a:r>
          </a:p>
        </p:txBody>
      </p:sp>
      <p:sp>
        <p:nvSpPr>
          <p:cNvPr id="26" name="25 CuadroTexto"/>
          <p:cNvSpPr txBox="1">
            <a:spLocks noChangeArrowheads="1"/>
          </p:cNvSpPr>
          <p:nvPr/>
        </p:nvSpPr>
        <p:spPr bwMode="auto">
          <a:xfrm>
            <a:off x="5000625" y="5000625"/>
            <a:ext cx="1500188" cy="369888"/>
          </a:xfrm>
          <a:prstGeom prst="rect">
            <a:avLst/>
          </a:prstGeom>
          <a:noFill/>
          <a:ln w="9525">
            <a:noFill/>
            <a:miter lim="800000"/>
            <a:headEnd/>
            <a:tailEnd/>
          </a:ln>
        </p:spPr>
        <p:txBody>
          <a:bodyPr>
            <a:spAutoFit/>
          </a:bodyPr>
          <a:lstStyle/>
          <a:p>
            <a:r>
              <a:rPr lang="es-ES" b="1">
                <a:latin typeface="Georgia" pitchFamily="18" charset="0"/>
              </a:rPr>
              <a:t>Hungría</a:t>
            </a:r>
          </a:p>
        </p:txBody>
      </p:sp>
      <p:sp>
        <p:nvSpPr>
          <p:cNvPr id="27" name="26 CuadroTexto"/>
          <p:cNvSpPr txBox="1">
            <a:spLocks noChangeArrowheads="1"/>
          </p:cNvSpPr>
          <p:nvPr/>
        </p:nvSpPr>
        <p:spPr bwMode="auto">
          <a:xfrm>
            <a:off x="4000500" y="5786438"/>
            <a:ext cx="1071563" cy="369887"/>
          </a:xfrm>
          <a:prstGeom prst="rect">
            <a:avLst/>
          </a:prstGeom>
          <a:noFill/>
          <a:ln w="9525">
            <a:noFill/>
            <a:miter lim="800000"/>
            <a:headEnd/>
            <a:tailEnd/>
          </a:ln>
        </p:spPr>
        <p:txBody>
          <a:bodyPr>
            <a:spAutoFit/>
          </a:bodyPr>
          <a:lstStyle/>
          <a:p>
            <a:r>
              <a:rPr lang="es-ES" b="1">
                <a:latin typeface="Georgia" pitchFamily="18" charset="0"/>
              </a:rPr>
              <a:t>Italia</a:t>
            </a:r>
          </a:p>
        </p:txBody>
      </p:sp>
      <p:sp>
        <p:nvSpPr>
          <p:cNvPr id="28" name="27 CuadroTexto"/>
          <p:cNvSpPr txBox="1">
            <a:spLocks noChangeArrowheads="1"/>
          </p:cNvSpPr>
          <p:nvPr/>
        </p:nvSpPr>
        <p:spPr bwMode="auto">
          <a:xfrm>
            <a:off x="4214813" y="6488113"/>
            <a:ext cx="1214437" cy="369887"/>
          </a:xfrm>
          <a:prstGeom prst="rect">
            <a:avLst/>
          </a:prstGeom>
          <a:noFill/>
          <a:ln w="9525">
            <a:noFill/>
            <a:miter lim="800000"/>
            <a:headEnd/>
            <a:tailEnd/>
          </a:ln>
        </p:spPr>
        <p:txBody>
          <a:bodyPr>
            <a:spAutoFit/>
          </a:bodyPr>
          <a:lstStyle/>
          <a:p>
            <a:r>
              <a:rPr lang="es-ES" b="1">
                <a:latin typeface="Georgia" pitchFamily="18" charset="0"/>
              </a:rPr>
              <a:t>Malta</a:t>
            </a:r>
          </a:p>
        </p:txBody>
      </p:sp>
      <p:sp>
        <p:nvSpPr>
          <p:cNvPr id="29" name="28 CuadroTexto"/>
          <p:cNvSpPr txBox="1">
            <a:spLocks noChangeArrowheads="1"/>
          </p:cNvSpPr>
          <p:nvPr/>
        </p:nvSpPr>
        <p:spPr bwMode="auto">
          <a:xfrm>
            <a:off x="3429000" y="3929063"/>
            <a:ext cx="1643063" cy="369887"/>
          </a:xfrm>
          <a:prstGeom prst="rect">
            <a:avLst/>
          </a:prstGeom>
          <a:noFill/>
          <a:ln w="9525">
            <a:noFill/>
            <a:miter lim="800000"/>
            <a:headEnd/>
            <a:tailEnd/>
          </a:ln>
        </p:spPr>
        <p:txBody>
          <a:bodyPr>
            <a:spAutoFit/>
          </a:bodyPr>
          <a:lstStyle/>
          <a:p>
            <a:r>
              <a:rPr lang="es-ES" b="1">
                <a:latin typeface="Georgia" pitchFamily="18" charset="0"/>
              </a:rPr>
              <a:t>Dinamarca</a:t>
            </a:r>
          </a:p>
        </p:txBody>
      </p:sp>
      <p:sp>
        <p:nvSpPr>
          <p:cNvPr id="30" name="29 CuadroTexto"/>
          <p:cNvSpPr txBox="1">
            <a:spLocks noChangeArrowheads="1"/>
          </p:cNvSpPr>
          <p:nvPr/>
        </p:nvSpPr>
        <p:spPr bwMode="auto">
          <a:xfrm>
            <a:off x="3286125" y="4286250"/>
            <a:ext cx="1500188" cy="369888"/>
          </a:xfrm>
          <a:prstGeom prst="rect">
            <a:avLst/>
          </a:prstGeom>
          <a:noFill/>
          <a:ln w="9525">
            <a:noFill/>
            <a:miter lim="800000"/>
            <a:headEnd/>
            <a:tailEnd/>
          </a:ln>
        </p:spPr>
        <p:txBody>
          <a:bodyPr>
            <a:spAutoFit/>
          </a:bodyPr>
          <a:lstStyle/>
          <a:p>
            <a:r>
              <a:rPr lang="es-ES" b="1">
                <a:latin typeface="Georgia" pitchFamily="18" charset="0"/>
              </a:rPr>
              <a:t>P. Bajos</a:t>
            </a:r>
          </a:p>
        </p:txBody>
      </p:sp>
      <p:sp>
        <p:nvSpPr>
          <p:cNvPr id="31" name="30 CuadroTexto"/>
          <p:cNvSpPr txBox="1">
            <a:spLocks noChangeArrowheads="1"/>
          </p:cNvSpPr>
          <p:nvPr/>
        </p:nvSpPr>
        <p:spPr bwMode="auto">
          <a:xfrm>
            <a:off x="2643188" y="4929188"/>
            <a:ext cx="1785937" cy="369887"/>
          </a:xfrm>
          <a:prstGeom prst="rect">
            <a:avLst/>
          </a:prstGeom>
          <a:noFill/>
          <a:ln w="9525">
            <a:noFill/>
            <a:miter lim="800000"/>
            <a:headEnd/>
            <a:tailEnd/>
          </a:ln>
        </p:spPr>
        <p:txBody>
          <a:bodyPr>
            <a:spAutoFit/>
          </a:bodyPr>
          <a:lstStyle/>
          <a:p>
            <a:r>
              <a:rPr lang="es-ES" b="1">
                <a:latin typeface="Georgia" pitchFamily="18" charset="0"/>
              </a:rPr>
              <a:t>Luxemburgo</a:t>
            </a:r>
          </a:p>
        </p:txBody>
      </p:sp>
      <p:sp>
        <p:nvSpPr>
          <p:cNvPr id="32" name="31 CuadroTexto"/>
          <p:cNvSpPr txBox="1">
            <a:spLocks noChangeArrowheads="1"/>
          </p:cNvSpPr>
          <p:nvPr/>
        </p:nvSpPr>
        <p:spPr bwMode="auto">
          <a:xfrm>
            <a:off x="2857500" y="4643438"/>
            <a:ext cx="1214438" cy="369887"/>
          </a:xfrm>
          <a:prstGeom prst="rect">
            <a:avLst/>
          </a:prstGeom>
          <a:noFill/>
          <a:ln w="9525">
            <a:noFill/>
            <a:miter lim="800000"/>
            <a:headEnd/>
            <a:tailEnd/>
          </a:ln>
        </p:spPr>
        <p:txBody>
          <a:bodyPr>
            <a:spAutoFit/>
          </a:bodyPr>
          <a:lstStyle/>
          <a:p>
            <a:r>
              <a:rPr lang="es-ES" b="1">
                <a:latin typeface="Georgia" pitchFamily="18" charset="0"/>
              </a:rPr>
              <a:t>Bélgica</a:t>
            </a:r>
          </a:p>
        </p:txBody>
      </p:sp>
      <p:sp>
        <p:nvSpPr>
          <p:cNvPr id="36" name="35 CuadroTexto"/>
          <p:cNvSpPr txBox="1">
            <a:spLocks noChangeArrowheads="1"/>
          </p:cNvSpPr>
          <p:nvPr/>
        </p:nvSpPr>
        <p:spPr bwMode="auto">
          <a:xfrm>
            <a:off x="214313" y="500063"/>
            <a:ext cx="2714625" cy="3786187"/>
          </a:xfrm>
          <a:prstGeom prst="rect">
            <a:avLst/>
          </a:prstGeom>
          <a:noFill/>
          <a:ln w="9525">
            <a:noFill/>
            <a:miter lim="800000"/>
            <a:headEnd/>
            <a:tailEnd/>
          </a:ln>
        </p:spPr>
        <p:txBody>
          <a:bodyPr>
            <a:spAutoFit/>
          </a:bodyPr>
          <a:lstStyle/>
          <a:p>
            <a:pPr marL="342900" indent="-342900">
              <a:buFontTx/>
              <a:buAutoNum type="arabicPeriod"/>
            </a:pPr>
            <a:r>
              <a:rPr lang="es-ES" sz="2000" b="1">
                <a:latin typeface="Georgia" pitchFamily="18" charset="0"/>
              </a:rPr>
              <a:t>Francia</a:t>
            </a:r>
          </a:p>
          <a:p>
            <a:pPr marL="342900" indent="-342900">
              <a:buFontTx/>
              <a:buAutoNum type="arabicPeriod"/>
            </a:pPr>
            <a:r>
              <a:rPr lang="es-ES" sz="2000" b="1">
                <a:latin typeface="Georgia" pitchFamily="18" charset="0"/>
              </a:rPr>
              <a:t>Bélgica</a:t>
            </a:r>
          </a:p>
          <a:p>
            <a:pPr marL="342900" indent="-342900">
              <a:buFontTx/>
              <a:buAutoNum type="arabicPeriod"/>
            </a:pPr>
            <a:r>
              <a:rPr lang="es-ES" sz="2000" b="1">
                <a:latin typeface="Georgia" pitchFamily="18" charset="0"/>
              </a:rPr>
              <a:t>Luxemburgo</a:t>
            </a:r>
          </a:p>
          <a:p>
            <a:pPr marL="342900" indent="-342900">
              <a:buFontTx/>
              <a:buAutoNum type="arabicPeriod"/>
            </a:pPr>
            <a:r>
              <a:rPr lang="es-ES" sz="2000" b="1">
                <a:latin typeface="Georgia" pitchFamily="18" charset="0"/>
              </a:rPr>
              <a:t>Países Bajos</a:t>
            </a:r>
          </a:p>
          <a:p>
            <a:pPr marL="342900" indent="-342900">
              <a:buFontTx/>
              <a:buAutoNum type="arabicPeriod"/>
            </a:pPr>
            <a:r>
              <a:rPr lang="es-ES" sz="2000" b="1">
                <a:latin typeface="Georgia" pitchFamily="18" charset="0"/>
              </a:rPr>
              <a:t>Alemania</a:t>
            </a:r>
          </a:p>
          <a:p>
            <a:pPr marL="342900" indent="-342900">
              <a:buFontTx/>
              <a:buAutoNum type="arabicPeriod"/>
            </a:pPr>
            <a:r>
              <a:rPr lang="es-ES" sz="2000" b="1">
                <a:latin typeface="Georgia" pitchFamily="18" charset="0"/>
              </a:rPr>
              <a:t>Italia</a:t>
            </a:r>
          </a:p>
          <a:p>
            <a:pPr marL="342900" indent="-342900">
              <a:buFontTx/>
              <a:buAutoNum type="arabicPeriod"/>
            </a:pPr>
            <a:r>
              <a:rPr lang="es-ES" sz="2000" b="1">
                <a:latin typeface="Georgia" pitchFamily="18" charset="0"/>
              </a:rPr>
              <a:t>Reino Unido</a:t>
            </a:r>
          </a:p>
          <a:p>
            <a:pPr marL="342900" indent="-342900">
              <a:buFontTx/>
              <a:buAutoNum type="arabicPeriod"/>
            </a:pPr>
            <a:r>
              <a:rPr lang="es-ES" sz="2000" b="1">
                <a:latin typeface="Georgia" pitchFamily="18" charset="0"/>
              </a:rPr>
              <a:t>Irlanda</a:t>
            </a:r>
          </a:p>
          <a:p>
            <a:pPr marL="342900" indent="-342900">
              <a:buFontTx/>
              <a:buAutoNum type="arabicPeriod"/>
            </a:pPr>
            <a:r>
              <a:rPr lang="es-ES" sz="2000" b="1">
                <a:latin typeface="Georgia" pitchFamily="18" charset="0"/>
              </a:rPr>
              <a:t>Dinamarca</a:t>
            </a:r>
          </a:p>
          <a:p>
            <a:pPr marL="342900" indent="-342900">
              <a:buFontTx/>
              <a:buAutoNum type="arabicPeriod"/>
            </a:pPr>
            <a:r>
              <a:rPr lang="es-ES" sz="2000" b="1">
                <a:latin typeface="Georgia" pitchFamily="18" charset="0"/>
              </a:rPr>
              <a:t>Grecia</a:t>
            </a:r>
          </a:p>
          <a:p>
            <a:pPr marL="342900" indent="-342900">
              <a:buFontTx/>
              <a:buAutoNum type="arabicPeriod"/>
            </a:pPr>
            <a:r>
              <a:rPr lang="es-ES" sz="2000" b="1">
                <a:latin typeface="Georgia" pitchFamily="18" charset="0"/>
              </a:rPr>
              <a:t>España</a:t>
            </a:r>
          </a:p>
          <a:p>
            <a:pPr marL="342900" indent="-342900">
              <a:buFontTx/>
              <a:buAutoNum type="arabicPeriod"/>
            </a:pPr>
            <a:r>
              <a:rPr lang="es-ES" sz="2000" b="1">
                <a:latin typeface="Georgia" pitchFamily="18" charset="0"/>
              </a:rPr>
              <a:t>Portugal</a:t>
            </a:r>
          </a:p>
        </p:txBody>
      </p:sp>
      <p:sp>
        <p:nvSpPr>
          <p:cNvPr id="37" name="36 CuadroTexto"/>
          <p:cNvSpPr txBox="1"/>
          <p:nvPr/>
        </p:nvSpPr>
        <p:spPr>
          <a:xfrm>
            <a:off x="285750" y="642938"/>
            <a:ext cx="2214563" cy="3754437"/>
          </a:xfrm>
          <a:prstGeom prst="rect">
            <a:avLst/>
          </a:prstGeom>
          <a:noFill/>
        </p:spPr>
        <p:txBody>
          <a:bodyPr>
            <a:spAutoFit/>
          </a:bodyPr>
          <a:lstStyle/>
          <a:p>
            <a:pPr marL="342900" indent="-342900" fontAlgn="auto">
              <a:spcBef>
                <a:spcPts val="0"/>
              </a:spcBef>
              <a:spcAft>
                <a:spcPts val="0"/>
              </a:spcAft>
              <a:defRPr/>
            </a:pPr>
            <a:r>
              <a:rPr lang="es-ES" sz="2000" b="1" dirty="0">
                <a:latin typeface="+mn-lt"/>
                <a:cs typeface="+mn-cs"/>
              </a:rPr>
              <a:t>13. Finlandia</a:t>
            </a:r>
          </a:p>
          <a:p>
            <a:pPr marL="342900" indent="-342900" fontAlgn="auto">
              <a:spcBef>
                <a:spcPts val="0"/>
              </a:spcBef>
              <a:spcAft>
                <a:spcPts val="0"/>
              </a:spcAft>
              <a:defRPr/>
            </a:pPr>
            <a:r>
              <a:rPr lang="es-ES" sz="2000" b="1" dirty="0">
                <a:latin typeface="+mn-lt"/>
                <a:cs typeface="+mn-cs"/>
              </a:rPr>
              <a:t>14. Austria</a:t>
            </a:r>
          </a:p>
          <a:p>
            <a:pPr marL="342900" indent="-342900" fontAlgn="auto">
              <a:spcBef>
                <a:spcPts val="0"/>
              </a:spcBef>
              <a:spcAft>
                <a:spcPts val="0"/>
              </a:spcAft>
              <a:defRPr/>
            </a:pPr>
            <a:r>
              <a:rPr lang="es-ES" sz="2000" b="1" dirty="0">
                <a:latin typeface="+mn-lt"/>
                <a:cs typeface="+mn-cs"/>
              </a:rPr>
              <a:t>15. Suecia</a:t>
            </a:r>
          </a:p>
          <a:p>
            <a:pPr marL="342900" indent="-342900" fontAlgn="auto">
              <a:spcBef>
                <a:spcPts val="0"/>
              </a:spcBef>
              <a:spcAft>
                <a:spcPts val="0"/>
              </a:spcAft>
              <a:defRPr/>
            </a:pPr>
            <a:r>
              <a:rPr lang="es-ES" sz="2000" b="1" dirty="0">
                <a:latin typeface="+mn-lt"/>
                <a:cs typeface="+mn-cs"/>
              </a:rPr>
              <a:t>16. Republica Checa</a:t>
            </a:r>
          </a:p>
          <a:p>
            <a:pPr marL="342900" indent="-342900" fontAlgn="auto">
              <a:spcBef>
                <a:spcPts val="0"/>
              </a:spcBef>
              <a:spcAft>
                <a:spcPts val="0"/>
              </a:spcAft>
              <a:defRPr/>
            </a:pPr>
            <a:r>
              <a:rPr lang="es-ES" sz="2000" b="1" dirty="0">
                <a:latin typeface="+mn-lt"/>
                <a:cs typeface="+mn-cs"/>
              </a:rPr>
              <a:t>17. Chipre</a:t>
            </a:r>
          </a:p>
          <a:p>
            <a:pPr marL="342900" indent="-342900" fontAlgn="auto">
              <a:spcBef>
                <a:spcPts val="0"/>
              </a:spcBef>
              <a:spcAft>
                <a:spcPts val="0"/>
              </a:spcAft>
              <a:defRPr/>
            </a:pPr>
            <a:r>
              <a:rPr lang="es-ES" sz="2000" b="1" dirty="0">
                <a:latin typeface="+mn-lt"/>
                <a:cs typeface="+mn-cs"/>
              </a:rPr>
              <a:t>18. Eslovaquia</a:t>
            </a:r>
          </a:p>
          <a:p>
            <a:pPr marL="342900" indent="-342900" fontAlgn="auto">
              <a:spcBef>
                <a:spcPts val="0"/>
              </a:spcBef>
              <a:spcAft>
                <a:spcPts val="0"/>
              </a:spcAft>
              <a:defRPr/>
            </a:pPr>
            <a:r>
              <a:rPr lang="es-ES" sz="2000" b="1" dirty="0">
                <a:latin typeface="+mn-lt"/>
                <a:cs typeface="+mn-cs"/>
              </a:rPr>
              <a:t>19. Eslovenia</a:t>
            </a:r>
          </a:p>
          <a:p>
            <a:pPr marL="342900" indent="-342900" fontAlgn="auto">
              <a:spcBef>
                <a:spcPts val="0"/>
              </a:spcBef>
              <a:spcAft>
                <a:spcPts val="0"/>
              </a:spcAft>
              <a:defRPr/>
            </a:pPr>
            <a:r>
              <a:rPr lang="es-ES" sz="2000" b="1" dirty="0">
                <a:latin typeface="+mn-lt"/>
                <a:cs typeface="+mn-cs"/>
              </a:rPr>
              <a:t>20. Estonia</a:t>
            </a:r>
          </a:p>
          <a:p>
            <a:pPr marL="342900" indent="-342900" fontAlgn="auto">
              <a:spcBef>
                <a:spcPts val="0"/>
              </a:spcBef>
              <a:spcAft>
                <a:spcPts val="0"/>
              </a:spcAft>
              <a:defRPr/>
            </a:pPr>
            <a:r>
              <a:rPr lang="es-ES" sz="2000" b="1" dirty="0">
                <a:latin typeface="+mn-lt"/>
                <a:cs typeface="+mn-cs"/>
              </a:rPr>
              <a:t>21. Letonia</a:t>
            </a:r>
          </a:p>
          <a:p>
            <a:pPr marL="342900" indent="-342900" fontAlgn="auto">
              <a:spcBef>
                <a:spcPts val="0"/>
              </a:spcBef>
              <a:spcAft>
                <a:spcPts val="0"/>
              </a:spcAft>
              <a:defRPr/>
            </a:pPr>
            <a:r>
              <a:rPr lang="es-ES" sz="2000" b="1" dirty="0">
                <a:latin typeface="+mn-lt"/>
                <a:cs typeface="+mn-cs"/>
              </a:rPr>
              <a:t>22. Lituania</a:t>
            </a:r>
          </a:p>
          <a:p>
            <a:pPr fontAlgn="auto">
              <a:spcBef>
                <a:spcPts val="0"/>
              </a:spcBef>
              <a:spcAft>
                <a:spcPts val="0"/>
              </a:spcAft>
              <a:defRPr/>
            </a:pPr>
            <a:endParaRPr lang="es-ES" dirty="0">
              <a:latin typeface="+mn-lt"/>
              <a:cs typeface="+mn-cs"/>
            </a:endParaRPr>
          </a:p>
        </p:txBody>
      </p:sp>
      <p:sp>
        <p:nvSpPr>
          <p:cNvPr id="38" name="37 CuadroTexto"/>
          <p:cNvSpPr txBox="1">
            <a:spLocks noChangeArrowheads="1"/>
          </p:cNvSpPr>
          <p:nvPr/>
        </p:nvSpPr>
        <p:spPr bwMode="auto">
          <a:xfrm>
            <a:off x="428625" y="571500"/>
            <a:ext cx="1857375" cy="1938338"/>
          </a:xfrm>
          <a:prstGeom prst="rect">
            <a:avLst/>
          </a:prstGeom>
          <a:noFill/>
          <a:ln w="9525">
            <a:noFill/>
            <a:miter lim="800000"/>
            <a:headEnd/>
            <a:tailEnd/>
          </a:ln>
        </p:spPr>
        <p:txBody>
          <a:bodyPr>
            <a:spAutoFit/>
          </a:bodyPr>
          <a:lstStyle/>
          <a:p>
            <a:r>
              <a:rPr lang="es-ES" sz="2000" b="1">
                <a:latin typeface="Georgia" pitchFamily="18" charset="0"/>
              </a:rPr>
              <a:t>23. Hungría</a:t>
            </a:r>
          </a:p>
          <a:p>
            <a:r>
              <a:rPr lang="es-ES" sz="2000" b="1">
                <a:latin typeface="Georgia" pitchFamily="18" charset="0"/>
              </a:rPr>
              <a:t>24. Polonia</a:t>
            </a:r>
          </a:p>
          <a:p>
            <a:r>
              <a:rPr lang="es-ES" sz="2000" b="1">
                <a:latin typeface="Georgia" pitchFamily="18" charset="0"/>
              </a:rPr>
              <a:t>25. Malta</a:t>
            </a:r>
          </a:p>
          <a:p>
            <a:r>
              <a:rPr lang="es-ES" sz="2000" b="1">
                <a:latin typeface="Georgia" pitchFamily="18" charset="0"/>
              </a:rPr>
              <a:t>26. Rumanía</a:t>
            </a:r>
          </a:p>
          <a:p>
            <a:r>
              <a:rPr lang="es-ES" sz="2000" b="1">
                <a:latin typeface="Georgia" pitchFamily="18" charset="0"/>
              </a:rPr>
              <a:t>27. Bulgaria</a:t>
            </a:r>
          </a:p>
          <a:p>
            <a:r>
              <a:rPr lang="es-ES" sz="2000" b="1">
                <a:latin typeface="Georgia" pitchFamily="18" charset="0"/>
              </a:rPr>
              <a:t>28. Croacia</a:t>
            </a:r>
          </a:p>
        </p:txBody>
      </p:sp>
      <p:sp>
        <p:nvSpPr>
          <p:cNvPr id="41" name="40 Flecha abajo">
            <a:hlinkClick r:id="rId3" action="ppaction://hlinksldjump"/>
          </p:cNvPr>
          <p:cNvSpPr/>
          <p:nvPr/>
        </p:nvSpPr>
        <p:spPr>
          <a:xfrm>
            <a:off x="7286625" y="714375"/>
            <a:ext cx="928688"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7"/>
                                        </p:tgtEl>
                                        <p:attrNameLst>
                                          <p:attrName>ppt_x</p:attrName>
                                        </p:attrNameLst>
                                      </p:cBhvr>
                                      <p:tavLst>
                                        <p:tav tm="0">
                                          <p:val>
                                            <p:strVal val="ppt_x"/>
                                          </p:val>
                                        </p:tav>
                                        <p:tav tm="100000">
                                          <p:val>
                                            <p:strVal val="ppt_x"/>
                                          </p:val>
                                        </p:tav>
                                      </p:tavLst>
                                    </p:anim>
                                    <p:anim calcmode="lin" valueType="num">
                                      <p:cBhvr additive="base">
                                        <p:cTn id="17" dur="500"/>
                                        <p:tgtEl>
                                          <p:spTgt spid="7"/>
                                        </p:tgtEl>
                                        <p:attrNameLst>
                                          <p:attrName>ppt_y</p:attrName>
                                        </p:attrNameLst>
                                      </p:cBhvr>
                                      <p:tavLst>
                                        <p:tav tm="0">
                                          <p:val>
                                            <p:strVal val="ppt_y"/>
                                          </p:val>
                                        </p:tav>
                                        <p:tav tm="100000">
                                          <p:val>
                                            <p:strVal val="1+ppt_h/2"/>
                                          </p:val>
                                        </p:tav>
                                      </p:tavLst>
                                    </p:anim>
                                    <p:set>
                                      <p:cBhvr>
                                        <p:cTn id="18" dur="1" fill="hold">
                                          <p:stCondLst>
                                            <p:cond delay="499"/>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2">
                                            <p:txEl>
                                              <p:pRg st="0" end="0"/>
                                            </p:txEl>
                                          </p:spTgt>
                                        </p:tgtEl>
                                        <p:attrNameLst>
                                          <p:attrName>style.visibility</p:attrName>
                                        </p:attrNameLst>
                                      </p:cBhvr>
                                      <p:to>
                                        <p:strVal val="visible"/>
                                      </p:to>
                                    </p:set>
                                    <p:animEffect transition="in" filter="box(in)">
                                      <p:cBhvr>
                                        <p:cTn id="23" dur="500"/>
                                        <p:tgtEl>
                                          <p:spTgt spid="32">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nodeType="clickEffect">
                                  <p:stCondLst>
                                    <p:cond delay="0"/>
                                  </p:stCondLst>
                                  <p:childTnLst>
                                    <p:anim calcmode="lin" valueType="num">
                                      <p:cBhvr additive="base">
                                        <p:cTn id="27" dur="500"/>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28" dur="500"/>
                                        <p:tgtEl>
                                          <p:spTgt spid="32">
                                            <p:txEl>
                                              <p:pRg st="0" end="0"/>
                                            </p:txEl>
                                          </p:spTgt>
                                        </p:tgtEl>
                                        <p:attrNameLst>
                                          <p:attrName>ppt_y</p:attrName>
                                        </p:attrNameLst>
                                      </p:cBhvr>
                                      <p:tavLst>
                                        <p:tav tm="0">
                                          <p:val>
                                            <p:strVal val="ppt_y"/>
                                          </p:val>
                                        </p:tav>
                                        <p:tav tm="100000">
                                          <p:val>
                                            <p:strVal val="1+ppt_h/2"/>
                                          </p:val>
                                        </p:tav>
                                      </p:tavLst>
                                    </p:anim>
                                    <p:set>
                                      <p:cBhvr>
                                        <p:cTn id="29" dur="1" fill="hold">
                                          <p:stCondLst>
                                            <p:cond delay="499"/>
                                          </p:stCondLst>
                                        </p:cTn>
                                        <p:tgtEl>
                                          <p:spTgt spid="32">
                                            <p:txEl>
                                              <p:pRg st="0" end="0"/>
                                            </p:txEl>
                                          </p:spTgt>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box(in)">
                                      <p:cBhvr>
                                        <p:cTn id="34" dur="500"/>
                                        <p:tgtEl>
                                          <p:spTgt spid="31"/>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500"/>
                                        <p:tgtEl>
                                          <p:spTgt spid="31"/>
                                        </p:tgtEl>
                                        <p:attrNameLst>
                                          <p:attrName>ppt_x</p:attrName>
                                        </p:attrNameLst>
                                      </p:cBhvr>
                                      <p:tavLst>
                                        <p:tav tm="0">
                                          <p:val>
                                            <p:strVal val="ppt_x"/>
                                          </p:val>
                                        </p:tav>
                                        <p:tav tm="100000">
                                          <p:val>
                                            <p:strVal val="ppt_x"/>
                                          </p:val>
                                        </p:tav>
                                      </p:tavLst>
                                    </p:anim>
                                    <p:anim calcmode="lin" valueType="num">
                                      <p:cBhvr additive="base">
                                        <p:cTn id="39" dur="500"/>
                                        <p:tgtEl>
                                          <p:spTgt spid="31"/>
                                        </p:tgtEl>
                                        <p:attrNameLst>
                                          <p:attrName>ppt_y</p:attrName>
                                        </p:attrNameLst>
                                      </p:cBhvr>
                                      <p:tavLst>
                                        <p:tav tm="0">
                                          <p:val>
                                            <p:strVal val="ppt_y"/>
                                          </p:val>
                                        </p:tav>
                                        <p:tav tm="100000">
                                          <p:val>
                                            <p:strVal val="1+ppt_h/2"/>
                                          </p:val>
                                        </p:tav>
                                      </p:tavLst>
                                    </p:anim>
                                    <p:set>
                                      <p:cBhvr>
                                        <p:cTn id="40" dur="1" fill="hold">
                                          <p:stCondLst>
                                            <p:cond delay="499"/>
                                          </p:stCondLst>
                                        </p:cTn>
                                        <p:tgtEl>
                                          <p:spTgt spid="31"/>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box(in)">
                                      <p:cBhvr>
                                        <p:cTn id="45" dur="500"/>
                                        <p:tgtEl>
                                          <p:spTgt spid="3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xit" presetSubtype="4" fill="hold" grpId="1" nodeType="clickEffect">
                                  <p:stCondLst>
                                    <p:cond delay="0"/>
                                  </p:stCondLst>
                                  <p:childTnLst>
                                    <p:anim calcmode="lin" valueType="num">
                                      <p:cBhvr additive="base">
                                        <p:cTn id="49" dur="500"/>
                                        <p:tgtEl>
                                          <p:spTgt spid="30"/>
                                        </p:tgtEl>
                                        <p:attrNameLst>
                                          <p:attrName>ppt_x</p:attrName>
                                        </p:attrNameLst>
                                      </p:cBhvr>
                                      <p:tavLst>
                                        <p:tav tm="0">
                                          <p:val>
                                            <p:strVal val="ppt_x"/>
                                          </p:val>
                                        </p:tav>
                                        <p:tav tm="100000">
                                          <p:val>
                                            <p:strVal val="ppt_x"/>
                                          </p:val>
                                        </p:tav>
                                      </p:tavLst>
                                    </p:anim>
                                    <p:anim calcmode="lin" valueType="num">
                                      <p:cBhvr additive="base">
                                        <p:cTn id="50" dur="500"/>
                                        <p:tgtEl>
                                          <p:spTgt spid="30"/>
                                        </p:tgtEl>
                                        <p:attrNameLst>
                                          <p:attrName>ppt_y</p:attrName>
                                        </p:attrNameLst>
                                      </p:cBhvr>
                                      <p:tavLst>
                                        <p:tav tm="0">
                                          <p:val>
                                            <p:strVal val="ppt_y"/>
                                          </p:val>
                                        </p:tav>
                                        <p:tav tm="100000">
                                          <p:val>
                                            <p:strVal val="1+ppt_h/2"/>
                                          </p:val>
                                        </p:tav>
                                      </p:tavLst>
                                    </p:anim>
                                    <p:set>
                                      <p:cBhvr>
                                        <p:cTn id="51" dur="1" fill="hold">
                                          <p:stCondLst>
                                            <p:cond delay="499"/>
                                          </p:stCondLst>
                                        </p:cTn>
                                        <p:tgtEl>
                                          <p:spTgt spid="30"/>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0" nodeType="click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Effect transition="in" filter="box(in)">
                                      <p:cBhvr>
                                        <p:cTn id="56" dur="500"/>
                                        <p:tgtEl>
                                          <p:spTgt spid="23">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xit" presetSubtype="4" fill="hold" nodeType="clickEffect">
                                  <p:stCondLst>
                                    <p:cond delay="0"/>
                                  </p:stCondLst>
                                  <p:childTnLst>
                                    <p:anim calcmode="lin" valueType="num">
                                      <p:cBhvr additive="base">
                                        <p:cTn id="60" dur="500"/>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1" dur="500"/>
                                        <p:tgtEl>
                                          <p:spTgt spid="23">
                                            <p:txEl>
                                              <p:pRg st="0" end="0"/>
                                            </p:txEl>
                                          </p:spTgt>
                                        </p:tgtEl>
                                        <p:attrNameLst>
                                          <p:attrName>ppt_y</p:attrName>
                                        </p:attrNameLst>
                                      </p:cBhvr>
                                      <p:tavLst>
                                        <p:tav tm="0">
                                          <p:val>
                                            <p:strVal val="ppt_y"/>
                                          </p:val>
                                        </p:tav>
                                        <p:tav tm="100000">
                                          <p:val>
                                            <p:strVal val="1+ppt_h/2"/>
                                          </p:val>
                                        </p:tav>
                                      </p:tavLst>
                                    </p:anim>
                                    <p:set>
                                      <p:cBhvr>
                                        <p:cTn id="62" dur="1" fill="hold">
                                          <p:stCondLst>
                                            <p:cond delay="499"/>
                                          </p:stCondLst>
                                        </p:cTn>
                                        <p:tgtEl>
                                          <p:spTgt spid="23">
                                            <p:txEl>
                                              <p:pRg st="0" end="0"/>
                                            </p:txEl>
                                          </p:spTgt>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box(in)">
                                      <p:cBhvr>
                                        <p:cTn id="67" dur="5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xit" presetSubtype="4" fill="hold" grpId="1" nodeType="clickEffect">
                                  <p:stCondLst>
                                    <p:cond delay="0"/>
                                  </p:stCondLst>
                                  <p:childTnLst>
                                    <p:anim calcmode="lin" valueType="num">
                                      <p:cBhvr additive="base">
                                        <p:cTn id="71" dur="500"/>
                                        <p:tgtEl>
                                          <p:spTgt spid="27"/>
                                        </p:tgtEl>
                                        <p:attrNameLst>
                                          <p:attrName>ppt_x</p:attrName>
                                        </p:attrNameLst>
                                      </p:cBhvr>
                                      <p:tavLst>
                                        <p:tav tm="0">
                                          <p:val>
                                            <p:strVal val="ppt_x"/>
                                          </p:val>
                                        </p:tav>
                                        <p:tav tm="100000">
                                          <p:val>
                                            <p:strVal val="ppt_x"/>
                                          </p:val>
                                        </p:tav>
                                      </p:tavLst>
                                    </p:anim>
                                    <p:anim calcmode="lin" valueType="num">
                                      <p:cBhvr additive="base">
                                        <p:cTn id="72" dur="500"/>
                                        <p:tgtEl>
                                          <p:spTgt spid="27"/>
                                        </p:tgtEl>
                                        <p:attrNameLst>
                                          <p:attrName>ppt_y</p:attrName>
                                        </p:attrNameLst>
                                      </p:cBhvr>
                                      <p:tavLst>
                                        <p:tav tm="0">
                                          <p:val>
                                            <p:strVal val="ppt_y"/>
                                          </p:val>
                                        </p:tav>
                                        <p:tav tm="100000">
                                          <p:val>
                                            <p:strVal val="1+ppt_h/2"/>
                                          </p:val>
                                        </p:tav>
                                      </p:tavLst>
                                    </p:anim>
                                    <p:set>
                                      <p:cBhvr>
                                        <p:cTn id="73" dur="1" fill="hold">
                                          <p:stCondLst>
                                            <p:cond delay="499"/>
                                          </p:stCondLst>
                                        </p:cTn>
                                        <p:tgtEl>
                                          <p:spTgt spid="27"/>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grpId="0" nodeType="click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box(in)">
                                      <p:cBhvr>
                                        <p:cTn id="78" dur="500"/>
                                        <p:tgtEl>
                                          <p:spTgt spid="9"/>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xit" presetSubtype="4" fill="hold" grpId="1" nodeType="clickEffect">
                                  <p:stCondLst>
                                    <p:cond delay="0"/>
                                  </p:stCondLst>
                                  <p:childTnLst>
                                    <p:anim calcmode="lin" valueType="num">
                                      <p:cBhvr additive="base">
                                        <p:cTn id="82" dur="500"/>
                                        <p:tgtEl>
                                          <p:spTgt spid="9"/>
                                        </p:tgtEl>
                                        <p:attrNameLst>
                                          <p:attrName>ppt_x</p:attrName>
                                        </p:attrNameLst>
                                      </p:cBhvr>
                                      <p:tavLst>
                                        <p:tav tm="0">
                                          <p:val>
                                            <p:strVal val="ppt_x"/>
                                          </p:val>
                                        </p:tav>
                                        <p:tav tm="100000">
                                          <p:val>
                                            <p:strVal val="ppt_x"/>
                                          </p:val>
                                        </p:tav>
                                      </p:tavLst>
                                    </p:anim>
                                    <p:anim calcmode="lin" valueType="num">
                                      <p:cBhvr additive="base">
                                        <p:cTn id="83" dur="500"/>
                                        <p:tgtEl>
                                          <p:spTgt spid="9"/>
                                        </p:tgtEl>
                                        <p:attrNameLst>
                                          <p:attrName>ppt_y</p:attrName>
                                        </p:attrNameLst>
                                      </p:cBhvr>
                                      <p:tavLst>
                                        <p:tav tm="0">
                                          <p:val>
                                            <p:strVal val="ppt_y"/>
                                          </p:val>
                                        </p:tav>
                                        <p:tav tm="100000">
                                          <p:val>
                                            <p:strVal val="1+ppt_h/2"/>
                                          </p:val>
                                        </p:tav>
                                      </p:tavLst>
                                    </p:anim>
                                    <p:set>
                                      <p:cBhvr>
                                        <p:cTn id="84" dur="1" fill="hold">
                                          <p:stCondLst>
                                            <p:cond delay="499"/>
                                          </p:stCondLst>
                                        </p:cTn>
                                        <p:tgtEl>
                                          <p:spTgt spid="9"/>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4" presetClass="entr" presetSubtype="16" fill="hold" grpId="0" nodeType="clickEffect">
                                  <p:stCondLst>
                                    <p:cond delay="0"/>
                                  </p:stCondLst>
                                  <p:childTnLst>
                                    <p:set>
                                      <p:cBhvr>
                                        <p:cTn id="88" dur="1" fill="hold">
                                          <p:stCondLst>
                                            <p:cond delay="0"/>
                                          </p:stCondLst>
                                        </p:cTn>
                                        <p:tgtEl>
                                          <p:spTgt spid="8"/>
                                        </p:tgtEl>
                                        <p:attrNameLst>
                                          <p:attrName>style.visibility</p:attrName>
                                        </p:attrNameLst>
                                      </p:cBhvr>
                                      <p:to>
                                        <p:strVal val="visible"/>
                                      </p:to>
                                    </p:set>
                                    <p:animEffect transition="in" filter="box(in)">
                                      <p:cBhvr>
                                        <p:cTn id="89" dur="500"/>
                                        <p:tgtEl>
                                          <p:spTgt spid="8"/>
                                        </p:tgtEl>
                                      </p:cBhvr>
                                    </p:animEffect>
                                  </p:childTnLst>
                                </p:cTn>
                              </p:par>
                            </p:childTnLst>
                          </p:cTn>
                        </p:par>
                      </p:childTnLst>
                    </p:cTn>
                  </p:par>
                  <p:par>
                    <p:cTn id="90" fill="hold">
                      <p:stCondLst>
                        <p:cond delay="indefinite"/>
                      </p:stCondLst>
                      <p:childTnLst>
                        <p:par>
                          <p:cTn id="91" fill="hold">
                            <p:stCondLst>
                              <p:cond delay="0"/>
                            </p:stCondLst>
                            <p:childTnLst>
                              <p:par>
                                <p:cTn id="92" presetID="2" presetClass="exit" presetSubtype="4" fill="hold" grpId="1" nodeType="clickEffect">
                                  <p:stCondLst>
                                    <p:cond delay="0"/>
                                  </p:stCondLst>
                                  <p:childTnLst>
                                    <p:anim calcmode="lin" valueType="num">
                                      <p:cBhvr additive="base">
                                        <p:cTn id="93" dur="500"/>
                                        <p:tgtEl>
                                          <p:spTgt spid="8"/>
                                        </p:tgtEl>
                                        <p:attrNameLst>
                                          <p:attrName>ppt_x</p:attrName>
                                        </p:attrNameLst>
                                      </p:cBhvr>
                                      <p:tavLst>
                                        <p:tav tm="0">
                                          <p:val>
                                            <p:strVal val="ppt_x"/>
                                          </p:val>
                                        </p:tav>
                                        <p:tav tm="100000">
                                          <p:val>
                                            <p:strVal val="ppt_x"/>
                                          </p:val>
                                        </p:tav>
                                      </p:tavLst>
                                    </p:anim>
                                    <p:anim calcmode="lin" valueType="num">
                                      <p:cBhvr additive="base">
                                        <p:cTn id="94" dur="500"/>
                                        <p:tgtEl>
                                          <p:spTgt spid="8"/>
                                        </p:tgtEl>
                                        <p:attrNameLst>
                                          <p:attrName>ppt_y</p:attrName>
                                        </p:attrNameLst>
                                      </p:cBhvr>
                                      <p:tavLst>
                                        <p:tav tm="0">
                                          <p:val>
                                            <p:strVal val="ppt_y"/>
                                          </p:val>
                                        </p:tav>
                                        <p:tav tm="100000">
                                          <p:val>
                                            <p:strVal val="1+ppt_h/2"/>
                                          </p:val>
                                        </p:tav>
                                      </p:tavLst>
                                    </p:anim>
                                    <p:set>
                                      <p:cBhvr>
                                        <p:cTn id="95" dur="1" fill="hold">
                                          <p:stCondLst>
                                            <p:cond delay="499"/>
                                          </p:stCondLst>
                                        </p:cTn>
                                        <p:tgtEl>
                                          <p:spTgt spid="8"/>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4" presetClass="entr" presetSubtype="16"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box(in)">
                                      <p:cBhvr>
                                        <p:cTn id="100" dur="500"/>
                                        <p:tgtEl>
                                          <p:spTgt spid="29"/>
                                        </p:tgtEl>
                                      </p:cBhvr>
                                    </p:animEffect>
                                  </p:childTnLst>
                                </p:cTn>
                              </p:par>
                            </p:childTnLst>
                          </p:cTn>
                        </p:par>
                      </p:childTnLst>
                    </p:cTn>
                  </p:par>
                  <p:par>
                    <p:cTn id="101" fill="hold">
                      <p:stCondLst>
                        <p:cond delay="indefinite"/>
                      </p:stCondLst>
                      <p:childTnLst>
                        <p:par>
                          <p:cTn id="102" fill="hold">
                            <p:stCondLst>
                              <p:cond delay="0"/>
                            </p:stCondLst>
                            <p:childTnLst>
                              <p:par>
                                <p:cTn id="103" presetID="2" presetClass="exit" presetSubtype="4" fill="hold" grpId="1" nodeType="clickEffect">
                                  <p:stCondLst>
                                    <p:cond delay="0"/>
                                  </p:stCondLst>
                                  <p:childTnLst>
                                    <p:anim calcmode="lin" valueType="num">
                                      <p:cBhvr additive="base">
                                        <p:cTn id="104" dur="500"/>
                                        <p:tgtEl>
                                          <p:spTgt spid="29"/>
                                        </p:tgtEl>
                                        <p:attrNameLst>
                                          <p:attrName>ppt_x</p:attrName>
                                        </p:attrNameLst>
                                      </p:cBhvr>
                                      <p:tavLst>
                                        <p:tav tm="0">
                                          <p:val>
                                            <p:strVal val="ppt_x"/>
                                          </p:val>
                                        </p:tav>
                                        <p:tav tm="100000">
                                          <p:val>
                                            <p:strVal val="ppt_x"/>
                                          </p:val>
                                        </p:tav>
                                      </p:tavLst>
                                    </p:anim>
                                    <p:anim calcmode="lin" valueType="num">
                                      <p:cBhvr additive="base">
                                        <p:cTn id="105" dur="500"/>
                                        <p:tgtEl>
                                          <p:spTgt spid="29"/>
                                        </p:tgtEl>
                                        <p:attrNameLst>
                                          <p:attrName>ppt_y</p:attrName>
                                        </p:attrNameLst>
                                      </p:cBhvr>
                                      <p:tavLst>
                                        <p:tav tm="0">
                                          <p:val>
                                            <p:strVal val="ppt_y"/>
                                          </p:val>
                                        </p:tav>
                                        <p:tav tm="100000">
                                          <p:val>
                                            <p:strVal val="1+ppt_h/2"/>
                                          </p:val>
                                        </p:tav>
                                      </p:tavLst>
                                    </p:anim>
                                    <p:set>
                                      <p:cBhvr>
                                        <p:cTn id="106" dur="1" fill="hold">
                                          <p:stCondLst>
                                            <p:cond delay="499"/>
                                          </p:stCondLst>
                                        </p:cTn>
                                        <p:tgtEl>
                                          <p:spTgt spid="29"/>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4" presetClass="entr" presetSubtype="16" fill="hold" grpId="0" nodeType="click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box(in)">
                                      <p:cBhvr>
                                        <p:cTn id="111" dur="500"/>
                                        <p:tgtEl>
                                          <p:spTgt spid="19"/>
                                        </p:tgtEl>
                                      </p:cBhvr>
                                    </p:animEffect>
                                  </p:childTnLst>
                                </p:cTn>
                              </p:par>
                            </p:childTnLst>
                          </p:cTn>
                        </p:par>
                      </p:childTnLst>
                    </p:cTn>
                  </p:par>
                  <p:par>
                    <p:cTn id="112" fill="hold">
                      <p:stCondLst>
                        <p:cond delay="indefinite"/>
                      </p:stCondLst>
                      <p:childTnLst>
                        <p:par>
                          <p:cTn id="113" fill="hold">
                            <p:stCondLst>
                              <p:cond delay="0"/>
                            </p:stCondLst>
                            <p:childTnLst>
                              <p:par>
                                <p:cTn id="114" presetID="2" presetClass="exit" presetSubtype="4" fill="hold" grpId="1" nodeType="clickEffect">
                                  <p:stCondLst>
                                    <p:cond delay="0"/>
                                  </p:stCondLst>
                                  <p:childTnLst>
                                    <p:anim calcmode="lin" valueType="num">
                                      <p:cBhvr additive="base">
                                        <p:cTn id="115" dur="500"/>
                                        <p:tgtEl>
                                          <p:spTgt spid="19"/>
                                        </p:tgtEl>
                                        <p:attrNameLst>
                                          <p:attrName>ppt_x</p:attrName>
                                        </p:attrNameLst>
                                      </p:cBhvr>
                                      <p:tavLst>
                                        <p:tav tm="0">
                                          <p:val>
                                            <p:strVal val="ppt_x"/>
                                          </p:val>
                                        </p:tav>
                                        <p:tav tm="100000">
                                          <p:val>
                                            <p:strVal val="ppt_x"/>
                                          </p:val>
                                        </p:tav>
                                      </p:tavLst>
                                    </p:anim>
                                    <p:anim calcmode="lin" valueType="num">
                                      <p:cBhvr additive="base">
                                        <p:cTn id="116" dur="500"/>
                                        <p:tgtEl>
                                          <p:spTgt spid="19"/>
                                        </p:tgtEl>
                                        <p:attrNameLst>
                                          <p:attrName>ppt_y</p:attrName>
                                        </p:attrNameLst>
                                      </p:cBhvr>
                                      <p:tavLst>
                                        <p:tav tm="0">
                                          <p:val>
                                            <p:strVal val="ppt_y"/>
                                          </p:val>
                                        </p:tav>
                                        <p:tav tm="100000">
                                          <p:val>
                                            <p:strVal val="1+ppt_h/2"/>
                                          </p:val>
                                        </p:tav>
                                      </p:tavLst>
                                    </p:anim>
                                    <p:set>
                                      <p:cBhvr>
                                        <p:cTn id="117" dur="1" fill="hold">
                                          <p:stCondLst>
                                            <p:cond delay="499"/>
                                          </p:stCondLst>
                                        </p:cTn>
                                        <p:tgtEl>
                                          <p:spTgt spid="19"/>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4" presetClass="entr" presetSubtype="16" fill="hold" grpId="0" nodeType="clickEffect">
                                  <p:stCondLst>
                                    <p:cond delay="0"/>
                                  </p:stCondLst>
                                  <p:childTnLst>
                                    <p:set>
                                      <p:cBhvr>
                                        <p:cTn id="121" dur="1" fill="hold">
                                          <p:stCondLst>
                                            <p:cond delay="0"/>
                                          </p:stCondLst>
                                        </p:cTn>
                                        <p:tgtEl>
                                          <p:spTgt spid="6"/>
                                        </p:tgtEl>
                                        <p:attrNameLst>
                                          <p:attrName>style.visibility</p:attrName>
                                        </p:attrNameLst>
                                      </p:cBhvr>
                                      <p:to>
                                        <p:strVal val="visible"/>
                                      </p:to>
                                    </p:set>
                                    <p:animEffect transition="in" filter="box(in)">
                                      <p:cBhvr>
                                        <p:cTn id="122" dur="500"/>
                                        <p:tgtEl>
                                          <p:spTgt spid="6"/>
                                        </p:tgtEl>
                                      </p:cBhvr>
                                    </p:animEffect>
                                  </p:childTnLst>
                                </p:cTn>
                              </p:par>
                            </p:childTnLst>
                          </p:cTn>
                        </p:par>
                      </p:childTnLst>
                    </p:cTn>
                  </p:par>
                  <p:par>
                    <p:cTn id="123" fill="hold">
                      <p:stCondLst>
                        <p:cond delay="indefinite"/>
                      </p:stCondLst>
                      <p:childTnLst>
                        <p:par>
                          <p:cTn id="124" fill="hold">
                            <p:stCondLst>
                              <p:cond delay="0"/>
                            </p:stCondLst>
                            <p:childTnLst>
                              <p:par>
                                <p:cTn id="125" presetID="2" presetClass="exit" presetSubtype="4" fill="hold" grpId="1" nodeType="clickEffect">
                                  <p:stCondLst>
                                    <p:cond delay="0"/>
                                  </p:stCondLst>
                                  <p:childTnLst>
                                    <p:anim calcmode="lin" valueType="num">
                                      <p:cBhvr additive="base">
                                        <p:cTn id="126" dur="500"/>
                                        <p:tgtEl>
                                          <p:spTgt spid="6"/>
                                        </p:tgtEl>
                                        <p:attrNameLst>
                                          <p:attrName>ppt_x</p:attrName>
                                        </p:attrNameLst>
                                      </p:cBhvr>
                                      <p:tavLst>
                                        <p:tav tm="0">
                                          <p:val>
                                            <p:strVal val="ppt_x"/>
                                          </p:val>
                                        </p:tav>
                                        <p:tav tm="100000">
                                          <p:val>
                                            <p:strVal val="ppt_x"/>
                                          </p:val>
                                        </p:tav>
                                      </p:tavLst>
                                    </p:anim>
                                    <p:anim calcmode="lin" valueType="num">
                                      <p:cBhvr additive="base">
                                        <p:cTn id="127" dur="500"/>
                                        <p:tgtEl>
                                          <p:spTgt spid="6"/>
                                        </p:tgtEl>
                                        <p:attrNameLst>
                                          <p:attrName>ppt_y</p:attrName>
                                        </p:attrNameLst>
                                      </p:cBhvr>
                                      <p:tavLst>
                                        <p:tav tm="0">
                                          <p:val>
                                            <p:strVal val="ppt_y"/>
                                          </p:val>
                                        </p:tav>
                                        <p:tav tm="100000">
                                          <p:val>
                                            <p:strVal val="1+ppt_h/2"/>
                                          </p:val>
                                        </p:tav>
                                      </p:tavLst>
                                    </p:anim>
                                    <p:set>
                                      <p:cBhvr>
                                        <p:cTn id="128" dur="1" fill="hold">
                                          <p:stCondLst>
                                            <p:cond delay="499"/>
                                          </p:stCondLst>
                                        </p:cTn>
                                        <p:tgtEl>
                                          <p:spTgt spid="6"/>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4" presetClass="entr" presetSubtype="16" fill="hold" grpId="0" nodeType="clickEffect">
                                  <p:stCondLst>
                                    <p:cond delay="0"/>
                                  </p:stCondLst>
                                  <p:childTnLst>
                                    <p:set>
                                      <p:cBhvr>
                                        <p:cTn id="132" dur="1" fill="hold">
                                          <p:stCondLst>
                                            <p:cond delay="0"/>
                                          </p:stCondLst>
                                        </p:cTn>
                                        <p:tgtEl>
                                          <p:spTgt spid="5"/>
                                        </p:tgtEl>
                                        <p:attrNameLst>
                                          <p:attrName>style.visibility</p:attrName>
                                        </p:attrNameLst>
                                      </p:cBhvr>
                                      <p:to>
                                        <p:strVal val="visible"/>
                                      </p:to>
                                    </p:set>
                                    <p:animEffect transition="in" filter="box(in)">
                                      <p:cBhvr>
                                        <p:cTn id="133" dur="500"/>
                                        <p:tgtEl>
                                          <p:spTgt spid="5"/>
                                        </p:tgtEl>
                                      </p:cBhvr>
                                    </p:animEffect>
                                  </p:childTnLst>
                                </p:cTn>
                              </p:par>
                            </p:childTnLst>
                          </p:cTn>
                        </p:par>
                      </p:childTnLst>
                    </p:cTn>
                  </p:par>
                  <p:par>
                    <p:cTn id="134" fill="hold">
                      <p:stCondLst>
                        <p:cond delay="indefinite"/>
                      </p:stCondLst>
                      <p:childTnLst>
                        <p:par>
                          <p:cTn id="135" fill="hold">
                            <p:stCondLst>
                              <p:cond delay="0"/>
                            </p:stCondLst>
                            <p:childTnLst>
                              <p:par>
                                <p:cTn id="136" presetID="2" presetClass="exit" presetSubtype="4" fill="hold" grpId="1" nodeType="clickEffect">
                                  <p:stCondLst>
                                    <p:cond delay="0"/>
                                  </p:stCondLst>
                                  <p:childTnLst>
                                    <p:anim calcmode="lin" valueType="num">
                                      <p:cBhvr additive="base">
                                        <p:cTn id="137" dur="500"/>
                                        <p:tgtEl>
                                          <p:spTgt spid="5"/>
                                        </p:tgtEl>
                                        <p:attrNameLst>
                                          <p:attrName>ppt_x</p:attrName>
                                        </p:attrNameLst>
                                      </p:cBhvr>
                                      <p:tavLst>
                                        <p:tav tm="0">
                                          <p:val>
                                            <p:strVal val="ppt_x"/>
                                          </p:val>
                                        </p:tav>
                                        <p:tav tm="100000">
                                          <p:val>
                                            <p:strVal val="ppt_x"/>
                                          </p:val>
                                        </p:tav>
                                      </p:tavLst>
                                    </p:anim>
                                    <p:anim calcmode="lin" valueType="num">
                                      <p:cBhvr additive="base">
                                        <p:cTn id="138" dur="500"/>
                                        <p:tgtEl>
                                          <p:spTgt spid="5"/>
                                        </p:tgtEl>
                                        <p:attrNameLst>
                                          <p:attrName>ppt_y</p:attrName>
                                        </p:attrNameLst>
                                      </p:cBhvr>
                                      <p:tavLst>
                                        <p:tav tm="0">
                                          <p:val>
                                            <p:strVal val="ppt_y"/>
                                          </p:val>
                                        </p:tav>
                                        <p:tav tm="100000">
                                          <p:val>
                                            <p:strVal val="1+ppt_h/2"/>
                                          </p:val>
                                        </p:tav>
                                      </p:tavLst>
                                    </p:anim>
                                    <p:set>
                                      <p:cBhvr>
                                        <p:cTn id="139" dur="1" fill="hold">
                                          <p:stCondLst>
                                            <p:cond delay="499"/>
                                          </p:stCondLst>
                                        </p:cTn>
                                        <p:tgtEl>
                                          <p:spTgt spid="5"/>
                                        </p:tgtEl>
                                        <p:attrNameLst>
                                          <p:attrName>style.visibility</p:attrName>
                                        </p:attrNameLst>
                                      </p:cBhvr>
                                      <p:to>
                                        <p:strVal val="hidden"/>
                                      </p:to>
                                    </p:set>
                                  </p:childTnLst>
                                </p:cTn>
                              </p:par>
                            </p:childTnLst>
                          </p:cTn>
                        </p:par>
                      </p:childTnLst>
                    </p:cTn>
                  </p:par>
                  <p:par>
                    <p:cTn id="140" fill="hold">
                      <p:stCondLst>
                        <p:cond delay="indefinite"/>
                      </p:stCondLst>
                      <p:childTnLst>
                        <p:par>
                          <p:cTn id="141" fill="hold">
                            <p:stCondLst>
                              <p:cond delay="0"/>
                            </p:stCondLst>
                            <p:childTnLst>
                              <p:par>
                                <p:cTn id="142" presetID="5" presetClass="exit" presetSubtype="10" fill="hold" grpId="1" nodeType="clickEffect">
                                  <p:stCondLst>
                                    <p:cond delay="0"/>
                                  </p:stCondLst>
                                  <p:childTnLst>
                                    <p:animEffect transition="out" filter="checkerboard(across)">
                                      <p:cBhvr>
                                        <p:cTn id="143" dur="500"/>
                                        <p:tgtEl>
                                          <p:spTgt spid="36"/>
                                        </p:tgtEl>
                                      </p:cBhvr>
                                    </p:animEffect>
                                    <p:set>
                                      <p:cBhvr>
                                        <p:cTn id="144" dur="1" fill="hold">
                                          <p:stCondLst>
                                            <p:cond delay="499"/>
                                          </p:stCondLst>
                                        </p:cTn>
                                        <p:tgtEl>
                                          <p:spTgt spid="36"/>
                                        </p:tgtEl>
                                        <p:attrNameLst>
                                          <p:attrName>style.visibility</p:attrName>
                                        </p:attrNameLst>
                                      </p:cBhvr>
                                      <p:to>
                                        <p:strVal val="hidden"/>
                                      </p:to>
                                    </p:set>
                                  </p:childTnLst>
                                </p:cTn>
                              </p:par>
                            </p:childTnLst>
                          </p:cTn>
                        </p:par>
                      </p:childTnLst>
                    </p:cTn>
                  </p:par>
                  <p:par>
                    <p:cTn id="145" fill="hold">
                      <p:stCondLst>
                        <p:cond delay="indefinite"/>
                      </p:stCondLst>
                      <p:childTnLst>
                        <p:par>
                          <p:cTn id="146" fill="hold">
                            <p:stCondLst>
                              <p:cond delay="0"/>
                            </p:stCondLst>
                            <p:childTnLst>
                              <p:par>
                                <p:cTn id="147" presetID="3" presetClass="entr" presetSubtype="10" fill="hold" grpId="0" nodeType="clickEffect">
                                  <p:stCondLst>
                                    <p:cond delay="0"/>
                                  </p:stCondLst>
                                  <p:childTnLst>
                                    <p:set>
                                      <p:cBhvr>
                                        <p:cTn id="148" dur="1" fill="hold">
                                          <p:stCondLst>
                                            <p:cond delay="0"/>
                                          </p:stCondLst>
                                        </p:cTn>
                                        <p:tgtEl>
                                          <p:spTgt spid="37"/>
                                        </p:tgtEl>
                                        <p:attrNameLst>
                                          <p:attrName>style.visibility</p:attrName>
                                        </p:attrNameLst>
                                      </p:cBhvr>
                                      <p:to>
                                        <p:strVal val="visible"/>
                                      </p:to>
                                    </p:set>
                                    <p:animEffect transition="in" filter="blinds(horizontal)">
                                      <p:cBhvr>
                                        <p:cTn id="149" dur="500"/>
                                        <p:tgtEl>
                                          <p:spTgt spid="37"/>
                                        </p:tgtEl>
                                      </p:cBhvr>
                                    </p:animEffect>
                                  </p:childTnLst>
                                </p:cTn>
                              </p:par>
                            </p:childTnLst>
                          </p:cTn>
                        </p:par>
                      </p:childTnLst>
                    </p:cTn>
                  </p:par>
                  <p:par>
                    <p:cTn id="150" fill="hold">
                      <p:stCondLst>
                        <p:cond delay="indefinite"/>
                      </p:stCondLst>
                      <p:childTnLst>
                        <p:par>
                          <p:cTn id="151" fill="hold">
                            <p:stCondLst>
                              <p:cond delay="0"/>
                            </p:stCondLst>
                            <p:childTnLst>
                              <p:par>
                                <p:cTn id="152" presetID="4" presetClass="entr" presetSubtype="16" fill="hold" grpId="0" nodeType="clickEffect">
                                  <p:stCondLst>
                                    <p:cond delay="0"/>
                                  </p:stCondLst>
                                  <p:childTnLst>
                                    <p:set>
                                      <p:cBhvr>
                                        <p:cTn id="153" dur="1" fill="hold">
                                          <p:stCondLst>
                                            <p:cond delay="0"/>
                                          </p:stCondLst>
                                        </p:cTn>
                                        <p:tgtEl>
                                          <p:spTgt spid="11"/>
                                        </p:tgtEl>
                                        <p:attrNameLst>
                                          <p:attrName>style.visibility</p:attrName>
                                        </p:attrNameLst>
                                      </p:cBhvr>
                                      <p:to>
                                        <p:strVal val="visible"/>
                                      </p:to>
                                    </p:set>
                                    <p:animEffect transition="in" filter="box(in)">
                                      <p:cBhvr>
                                        <p:cTn id="154" dur="500"/>
                                        <p:tgtEl>
                                          <p:spTgt spid="11"/>
                                        </p:tgtEl>
                                      </p:cBhvr>
                                    </p:animEffect>
                                  </p:childTnLst>
                                </p:cTn>
                              </p:par>
                            </p:childTnLst>
                          </p:cTn>
                        </p:par>
                      </p:childTnLst>
                    </p:cTn>
                  </p:par>
                  <p:par>
                    <p:cTn id="155" fill="hold">
                      <p:stCondLst>
                        <p:cond delay="indefinite"/>
                      </p:stCondLst>
                      <p:childTnLst>
                        <p:par>
                          <p:cTn id="156" fill="hold">
                            <p:stCondLst>
                              <p:cond delay="0"/>
                            </p:stCondLst>
                            <p:childTnLst>
                              <p:par>
                                <p:cTn id="157" presetID="2" presetClass="exit" presetSubtype="4" fill="hold" grpId="1" nodeType="clickEffect">
                                  <p:stCondLst>
                                    <p:cond delay="0"/>
                                  </p:stCondLst>
                                  <p:childTnLst>
                                    <p:anim calcmode="lin" valueType="num">
                                      <p:cBhvr additive="base">
                                        <p:cTn id="158" dur="500"/>
                                        <p:tgtEl>
                                          <p:spTgt spid="11"/>
                                        </p:tgtEl>
                                        <p:attrNameLst>
                                          <p:attrName>ppt_x</p:attrName>
                                        </p:attrNameLst>
                                      </p:cBhvr>
                                      <p:tavLst>
                                        <p:tav tm="0">
                                          <p:val>
                                            <p:strVal val="ppt_x"/>
                                          </p:val>
                                        </p:tav>
                                        <p:tav tm="100000">
                                          <p:val>
                                            <p:strVal val="ppt_x"/>
                                          </p:val>
                                        </p:tav>
                                      </p:tavLst>
                                    </p:anim>
                                    <p:anim calcmode="lin" valueType="num">
                                      <p:cBhvr additive="base">
                                        <p:cTn id="159" dur="500"/>
                                        <p:tgtEl>
                                          <p:spTgt spid="11"/>
                                        </p:tgtEl>
                                        <p:attrNameLst>
                                          <p:attrName>ppt_y</p:attrName>
                                        </p:attrNameLst>
                                      </p:cBhvr>
                                      <p:tavLst>
                                        <p:tav tm="0">
                                          <p:val>
                                            <p:strVal val="ppt_y"/>
                                          </p:val>
                                        </p:tav>
                                        <p:tav tm="100000">
                                          <p:val>
                                            <p:strVal val="1+ppt_h/2"/>
                                          </p:val>
                                        </p:tav>
                                      </p:tavLst>
                                    </p:anim>
                                    <p:set>
                                      <p:cBhvr>
                                        <p:cTn id="160" dur="1" fill="hold">
                                          <p:stCondLst>
                                            <p:cond delay="499"/>
                                          </p:stCondLst>
                                        </p:cTn>
                                        <p:tgtEl>
                                          <p:spTgt spid="11"/>
                                        </p:tgtEl>
                                        <p:attrNameLst>
                                          <p:attrName>style.visibility</p:attrName>
                                        </p:attrNameLst>
                                      </p:cBhvr>
                                      <p:to>
                                        <p:strVal val="hidden"/>
                                      </p:to>
                                    </p:set>
                                  </p:childTnLst>
                                </p:cTn>
                              </p:par>
                            </p:childTnLst>
                          </p:cTn>
                        </p:par>
                      </p:childTnLst>
                    </p:cTn>
                  </p:par>
                  <p:par>
                    <p:cTn id="161" fill="hold">
                      <p:stCondLst>
                        <p:cond delay="indefinite"/>
                      </p:stCondLst>
                      <p:childTnLst>
                        <p:par>
                          <p:cTn id="162" fill="hold">
                            <p:stCondLst>
                              <p:cond delay="0"/>
                            </p:stCondLst>
                            <p:childTnLst>
                              <p:par>
                                <p:cTn id="163" presetID="4" presetClass="entr" presetSubtype="16" fill="hold" grpId="0" nodeType="clickEffect">
                                  <p:stCondLst>
                                    <p:cond delay="0"/>
                                  </p:stCondLst>
                                  <p:childTnLst>
                                    <p:set>
                                      <p:cBhvr>
                                        <p:cTn id="164" dur="1" fill="hold">
                                          <p:stCondLst>
                                            <p:cond delay="0"/>
                                          </p:stCondLst>
                                        </p:cTn>
                                        <p:tgtEl>
                                          <p:spTgt spid="22"/>
                                        </p:tgtEl>
                                        <p:attrNameLst>
                                          <p:attrName>style.visibility</p:attrName>
                                        </p:attrNameLst>
                                      </p:cBhvr>
                                      <p:to>
                                        <p:strVal val="visible"/>
                                      </p:to>
                                    </p:set>
                                    <p:animEffect transition="in" filter="box(in)">
                                      <p:cBhvr>
                                        <p:cTn id="165" dur="500"/>
                                        <p:tgtEl>
                                          <p:spTgt spid="22"/>
                                        </p:tgtEl>
                                      </p:cBhvr>
                                    </p:animEffect>
                                  </p:childTnLst>
                                </p:cTn>
                              </p:par>
                            </p:childTnLst>
                          </p:cTn>
                        </p:par>
                      </p:childTnLst>
                    </p:cTn>
                  </p:par>
                  <p:par>
                    <p:cTn id="166" fill="hold">
                      <p:stCondLst>
                        <p:cond delay="indefinite"/>
                      </p:stCondLst>
                      <p:childTnLst>
                        <p:par>
                          <p:cTn id="167" fill="hold">
                            <p:stCondLst>
                              <p:cond delay="0"/>
                            </p:stCondLst>
                            <p:childTnLst>
                              <p:par>
                                <p:cTn id="168" presetID="2" presetClass="exit" presetSubtype="4" fill="hold" grpId="1" nodeType="clickEffect">
                                  <p:stCondLst>
                                    <p:cond delay="0"/>
                                  </p:stCondLst>
                                  <p:childTnLst>
                                    <p:anim calcmode="lin" valueType="num">
                                      <p:cBhvr additive="base">
                                        <p:cTn id="169" dur="500"/>
                                        <p:tgtEl>
                                          <p:spTgt spid="22"/>
                                        </p:tgtEl>
                                        <p:attrNameLst>
                                          <p:attrName>ppt_x</p:attrName>
                                        </p:attrNameLst>
                                      </p:cBhvr>
                                      <p:tavLst>
                                        <p:tav tm="0">
                                          <p:val>
                                            <p:strVal val="ppt_x"/>
                                          </p:val>
                                        </p:tav>
                                        <p:tav tm="100000">
                                          <p:val>
                                            <p:strVal val="ppt_x"/>
                                          </p:val>
                                        </p:tav>
                                      </p:tavLst>
                                    </p:anim>
                                    <p:anim calcmode="lin" valueType="num">
                                      <p:cBhvr additive="base">
                                        <p:cTn id="170" dur="500"/>
                                        <p:tgtEl>
                                          <p:spTgt spid="22"/>
                                        </p:tgtEl>
                                        <p:attrNameLst>
                                          <p:attrName>ppt_y</p:attrName>
                                        </p:attrNameLst>
                                      </p:cBhvr>
                                      <p:tavLst>
                                        <p:tav tm="0">
                                          <p:val>
                                            <p:strVal val="ppt_y"/>
                                          </p:val>
                                        </p:tav>
                                        <p:tav tm="100000">
                                          <p:val>
                                            <p:strVal val="1+ppt_h/2"/>
                                          </p:val>
                                        </p:tav>
                                      </p:tavLst>
                                    </p:anim>
                                    <p:set>
                                      <p:cBhvr>
                                        <p:cTn id="171" dur="1" fill="hold">
                                          <p:stCondLst>
                                            <p:cond delay="499"/>
                                          </p:stCondLst>
                                        </p:cTn>
                                        <p:tgtEl>
                                          <p:spTgt spid="22"/>
                                        </p:tgtEl>
                                        <p:attrNameLst>
                                          <p:attrName>style.visibility</p:attrName>
                                        </p:attrNameLst>
                                      </p:cBhvr>
                                      <p:to>
                                        <p:strVal val="hidden"/>
                                      </p:to>
                                    </p:set>
                                  </p:childTnLst>
                                </p:cTn>
                              </p:par>
                            </p:childTnLst>
                          </p:cTn>
                        </p:par>
                      </p:childTnLst>
                    </p:cTn>
                  </p:par>
                  <p:par>
                    <p:cTn id="172" fill="hold">
                      <p:stCondLst>
                        <p:cond delay="indefinite"/>
                      </p:stCondLst>
                      <p:childTnLst>
                        <p:par>
                          <p:cTn id="173" fill="hold">
                            <p:stCondLst>
                              <p:cond delay="0"/>
                            </p:stCondLst>
                            <p:childTnLst>
                              <p:par>
                                <p:cTn id="174" presetID="4" presetClass="entr" presetSubtype="16" fill="hold" grpId="0" nodeType="clickEffect">
                                  <p:stCondLst>
                                    <p:cond delay="0"/>
                                  </p:stCondLst>
                                  <p:childTnLst>
                                    <p:set>
                                      <p:cBhvr>
                                        <p:cTn id="175" dur="1" fill="hold">
                                          <p:stCondLst>
                                            <p:cond delay="0"/>
                                          </p:stCondLst>
                                        </p:cTn>
                                        <p:tgtEl>
                                          <p:spTgt spid="10"/>
                                        </p:tgtEl>
                                        <p:attrNameLst>
                                          <p:attrName>style.visibility</p:attrName>
                                        </p:attrNameLst>
                                      </p:cBhvr>
                                      <p:to>
                                        <p:strVal val="visible"/>
                                      </p:to>
                                    </p:set>
                                    <p:animEffect transition="in" filter="box(in)">
                                      <p:cBhvr>
                                        <p:cTn id="176" dur="500"/>
                                        <p:tgtEl>
                                          <p:spTgt spid="10"/>
                                        </p:tgtEl>
                                      </p:cBhvr>
                                    </p:animEffect>
                                  </p:childTnLst>
                                </p:cTn>
                              </p:par>
                            </p:childTnLst>
                          </p:cTn>
                        </p:par>
                      </p:childTnLst>
                    </p:cTn>
                  </p:par>
                  <p:par>
                    <p:cTn id="177" fill="hold">
                      <p:stCondLst>
                        <p:cond delay="indefinite"/>
                      </p:stCondLst>
                      <p:childTnLst>
                        <p:par>
                          <p:cTn id="178" fill="hold">
                            <p:stCondLst>
                              <p:cond delay="0"/>
                            </p:stCondLst>
                            <p:childTnLst>
                              <p:par>
                                <p:cTn id="179" presetID="2" presetClass="exit" presetSubtype="4" fill="hold" grpId="1" nodeType="clickEffect">
                                  <p:stCondLst>
                                    <p:cond delay="0"/>
                                  </p:stCondLst>
                                  <p:childTnLst>
                                    <p:anim calcmode="lin" valueType="num">
                                      <p:cBhvr additive="base">
                                        <p:cTn id="180" dur="500"/>
                                        <p:tgtEl>
                                          <p:spTgt spid="10"/>
                                        </p:tgtEl>
                                        <p:attrNameLst>
                                          <p:attrName>ppt_x</p:attrName>
                                        </p:attrNameLst>
                                      </p:cBhvr>
                                      <p:tavLst>
                                        <p:tav tm="0">
                                          <p:val>
                                            <p:strVal val="ppt_x"/>
                                          </p:val>
                                        </p:tav>
                                        <p:tav tm="100000">
                                          <p:val>
                                            <p:strVal val="ppt_x"/>
                                          </p:val>
                                        </p:tav>
                                      </p:tavLst>
                                    </p:anim>
                                    <p:anim calcmode="lin" valueType="num">
                                      <p:cBhvr additive="base">
                                        <p:cTn id="181" dur="500"/>
                                        <p:tgtEl>
                                          <p:spTgt spid="10"/>
                                        </p:tgtEl>
                                        <p:attrNameLst>
                                          <p:attrName>ppt_y</p:attrName>
                                        </p:attrNameLst>
                                      </p:cBhvr>
                                      <p:tavLst>
                                        <p:tav tm="0">
                                          <p:val>
                                            <p:strVal val="ppt_y"/>
                                          </p:val>
                                        </p:tav>
                                        <p:tav tm="100000">
                                          <p:val>
                                            <p:strVal val="1+ppt_h/2"/>
                                          </p:val>
                                        </p:tav>
                                      </p:tavLst>
                                    </p:anim>
                                    <p:set>
                                      <p:cBhvr>
                                        <p:cTn id="182" dur="1" fill="hold">
                                          <p:stCondLst>
                                            <p:cond delay="499"/>
                                          </p:stCondLst>
                                        </p:cTn>
                                        <p:tgtEl>
                                          <p:spTgt spid="10"/>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4" presetClass="entr" presetSubtype="16" fill="hold" grpId="0" nodeType="clickEffect">
                                  <p:stCondLst>
                                    <p:cond delay="0"/>
                                  </p:stCondLst>
                                  <p:childTnLst>
                                    <p:set>
                                      <p:cBhvr>
                                        <p:cTn id="186" dur="1" fill="hold">
                                          <p:stCondLst>
                                            <p:cond delay="0"/>
                                          </p:stCondLst>
                                        </p:cTn>
                                        <p:tgtEl>
                                          <p:spTgt spid="24"/>
                                        </p:tgtEl>
                                        <p:attrNameLst>
                                          <p:attrName>style.visibility</p:attrName>
                                        </p:attrNameLst>
                                      </p:cBhvr>
                                      <p:to>
                                        <p:strVal val="visible"/>
                                      </p:to>
                                    </p:set>
                                    <p:animEffect transition="in" filter="box(in)">
                                      <p:cBhvr>
                                        <p:cTn id="187" dur="500"/>
                                        <p:tgtEl>
                                          <p:spTgt spid="24"/>
                                        </p:tgtEl>
                                      </p:cBhvr>
                                    </p:animEffect>
                                  </p:childTnLst>
                                </p:cTn>
                              </p:par>
                            </p:childTnLst>
                          </p:cTn>
                        </p:par>
                      </p:childTnLst>
                    </p:cTn>
                  </p:par>
                  <p:par>
                    <p:cTn id="188" fill="hold">
                      <p:stCondLst>
                        <p:cond delay="indefinite"/>
                      </p:stCondLst>
                      <p:childTnLst>
                        <p:par>
                          <p:cTn id="189" fill="hold">
                            <p:stCondLst>
                              <p:cond delay="0"/>
                            </p:stCondLst>
                            <p:childTnLst>
                              <p:par>
                                <p:cTn id="190" presetID="2" presetClass="exit" presetSubtype="4" fill="hold" grpId="1" nodeType="clickEffect">
                                  <p:stCondLst>
                                    <p:cond delay="0"/>
                                  </p:stCondLst>
                                  <p:childTnLst>
                                    <p:anim calcmode="lin" valueType="num">
                                      <p:cBhvr additive="base">
                                        <p:cTn id="191" dur="500"/>
                                        <p:tgtEl>
                                          <p:spTgt spid="24"/>
                                        </p:tgtEl>
                                        <p:attrNameLst>
                                          <p:attrName>ppt_x</p:attrName>
                                        </p:attrNameLst>
                                      </p:cBhvr>
                                      <p:tavLst>
                                        <p:tav tm="0">
                                          <p:val>
                                            <p:strVal val="ppt_x"/>
                                          </p:val>
                                        </p:tav>
                                        <p:tav tm="100000">
                                          <p:val>
                                            <p:strVal val="ppt_x"/>
                                          </p:val>
                                        </p:tav>
                                      </p:tavLst>
                                    </p:anim>
                                    <p:anim calcmode="lin" valueType="num">
                                      <p:cBhvr additive="base">
                                        <p:cTn id="192" dur="500"/>
                                        <p:tgtEl>
                                          <p:spTgt spid="24"/>
                                        </p:tgtEl>
                                        <p:attrNameLst>
                                          <p:attrName>ppt_y</p:attrName>
                                        </p:attrNameLst>
                                      </p:cBhvr>
                                      <p:tavLst>
                                        <p:tav tm="0">
                                          <p:val>
                                            <p:strVal val="ppt_y"/>
                                          </p:val>
                                        </p:tav>
                                        <p:tav tm="100000">
                                          <p:val>
                                            <p:strVal val="1+ppt_h/2"/>
                                          </p:val>
                                        </p:tav>
                                      </p:tavLst>
                                    </p:anim>
                                    <p:set>
                                      <p:cBhvr>
                                        <p:cTn id="193" dur="1" fill="hold">
                                          <p:stCondLst>
                                            <p:cond delay="499"/>
                                          </p:stCondLst>
                                        </p:cTn>
                                        <p:tgtEl>
                                          <p:spTgt spid="24"/>
                                        </p:tgtEl>
                                        <p:attrNameLst>
                                          <p:attrName>style.visibility</p:attrName>
                                        </p:attrNameLst>
                                      </p:cBhvr>
                                      <p:to>
                                        <p:strVal val="hidden"/>
                                      </p:to>
                                    </p:set>
                                  </p:childTnLst>
                                </p:cTn>
                              </p:par>
                            </p:childTnLst>
                          </p:cTn>
                        </p:par>
                      </p:childTnLst>
                    </p:cTn>
                  </p:par>
                  <p:par>
                    <p:cTn id="194" fill="hold">
                      <p:stCondLst>
                        <p:cond delay="indefinite"/>
                      </p:stCondLst>
                      <p:childTnLst>
                        <p:par>
                          <p:cTn id="195" fill="hold">
                            <p:stCondLst>
                              <p:cond delay="0"/>
                            </p:stCondLst>
                            <p:childTnLst>
                              <p:par>
                                <p:cTn id="196" presetID="4" presetClass="entr" presetSubtype="16" fill="hold" grpId="0" nodeType="clickEffect">
                                  <p:stCondLst>
                                    <p:cond delay="0"/>
                                  </p:stCondLst>
                                  <p:childTnLst>
                                    <p:set>
                                      <p:cBhvr>
                                        <p:cTn id="197" dur="1" fill="hold">
                                          <p:stCondLst>
                                            <p:cond delay="0"/>
                                          </p:stCondLst>
                                        </p:cTn>
                                        <p:tgtEl>
                                          <p:spTgt spid="18"/>
                                        </p:tgtEl>
                                        <p:attrNameLst>
                                          <p:attrName>style.visibility</p:attrName>
                                        </p:attrNameLst>
                                      </p:cBhvr>
                                      <p:to>
                                        <p:strVal val="visible"/>
                                      </p:to>
                                    </p:set>
                                    <p:animEffect transition="in" filter="box(in)">
                                      <p:cBhvr>
                                        <p:cTn id="198" dur="500"/>
                                        <p:tgtEl>
                                          <p:spTgt spid="18"/>
                                        </p:tgtEl>
                                      </p:cBhvr>
                                    </p:animEffect>
                                  </p:childTnLst>
                                </p:cTn>
                              </p:par>
                            </p:childTnLst>
                          </p:cTn>
                        </p:par>
                      </p:childTnLst>
                    </p:cTn>
                  </p:par>
                  <p:par>
                    <p:cTn id="199" fill="hold">
                      <p:stCondLst>
                        <p:cond delay="indefinite"/>
                      </p:stCondLst>
                      <p:childTnLst>
                        <p:par>
                          <p:cTn id="200" fill="hold">
                            <p:stCondLst>
                              <p:cond delay="0"/>
                            </p:stCondLst>
                            <p:childTnLst>
                              <p:par>
                                <p:cTn id="201" presetID="2" presetClass="exit" presetSubtype="4" fill="hold" grpId="1" nodeType="clickEffect">
                                  <p:stCondLst>
                                    <p:cond delay="0"/>
                                  </p:stCondLst>
                                  <p:childTnLst>
                                    <p:anim calcmode="lin" valueType="num">
                                      <p:cBhvr additive="base">
                                        <p:cTn id="202" dur="500"/>
                                        <p:tgtEl>
                                          <p:spTgt spid="18"/>
                                        </p:tgtEl>
                                        <p:attrNameLst>
                                          <p:attrName>ppt_x</p:attrName>
                                        </p:attrNameLst>
                                      </p:cBhvr>
                                      <p:tavLst>
                                        <p:tav tm="0">
                                          <p:val>
                                            <p:strVal val="ppt_x"/>
                                          </p:val>
                                        </p:tav>
                                        <p:tav tm="100000">
                                          <p:val>
                                            <p:strVal val="ppt_x"/>
                                          </p:val>
                                        </p:tav>
                                      </p:tavLst>
                                    </p:anim>
                                    <p:anim calcmode="lin" valueType="num">
                                      <p:cBhvr additive="base">
                                        <p:cTn id="203" dur="500"/>
                                        <p:tgtEl>
                                          <p:spTgt spid="18"/>
                                        </p:tgtEl>
                                        <p:attrNameLst>
                                          <p:attrName>ppt_y</p:attrName>
                                        </p:attrNameLst>
                                      </p:cBhvr>
                                      <p:tavLst>
                                        <p:tav tm="0">
                                          <p:val>
                                            <p:strVal val="ppt_y"/>
                                          </p:val>
                                        </p:tav>
                                        <p:tav tm="100000">
                                          <p:val>
                                            <p:strVal val="1+ppt_h/2"/>
                                          </p:val>
                                        </p:tav>
                                      </p:tavLst>
                                    </p:anim>
                                    <p:set>
                                      <p:cBhvr>
                                        <p:cTn id="204" dur="1" fill="hold">
                                          <p:stCondLst>
                                            <p:cond delay="499"/>
                                          </p:stCondLst>
                                        </p:cTn>
                                        <p:tgtEl>
                                          <p:spTgt spid="18"/>
                                        </p:tgtEl>
                                        <p:attrNameLst>
                                          <p:attrName>style.visibility</p:attrName>
                                        </p:attrNameLst>
                                      </p:cBhvr>
                                      <p:to>
                                        <p:strVal val="hidden"/>
                                      </p:to>
                                    </p:set>
                                  </p:childTnLst>
                                </p:cTn>
                              </p:par>
                            </p:childTnLst>
                          </p:cTn>
                        </p:par>
                      </p:childTnLst>
                    </p:cTn>
                  </p:par>
                  <p:par>
                    <p:cTn id="205" fill="hold">
                      <p:stCondLst>
                        <p:cond delay="indefinite"/>
                      </p:stCondLst>
                      <p:childTnLst>
                        <p:par>
                          <p:cTn id="206" fill="hold">
                            <p:stCondLst>
                              <p:cond delay="0"/>
                            </p:stCondLst>
                            <p:childTnLst>
                              <p:par>
                                <p:cTn id="207" presetID="4" presetClass="entr" presetSubtype="16" fill="hold" grpId="0" nodeType="clickEffect">
                                  <p:stCondLst>
                                    <p:cond delay="0"/>
                                  </p:stCondLst>
                                  <p:childTnLst>
                                    <p:set>
                                      <p:cBhvr>
                                        <p:cTn id="208" dur="1" fill="hold">
                                          <p:stCondLst>
                                            <p:cond delay="0"/>
                                          </p:stCondLst>
                                        </p:cTn>
                                        <p:tgtEl>
                                          <p:spTgt spid="25"/>
                                        </p:tgtEl>
                                        <p:attrNameLst>
                                          <p:attrName>style.visibility</p:attrName>
                                        </p:attrNameLst>
                                      </p:cBhvr>
                                      <p:to>
                                        <p:strVal val="visible"/>
                                      </p:to>
                                    </p:set>
                                    <p:animEffect transition="in" filter="box(in)">
                                      <p:cBhvr>
                                        <p:cTn id="209" dur="500"/>
                                        <p:tgtEl>
                                          <p:spTgt spid="25"/>
                                        </p:tgtEl>
                                      </p:cBhvr>
                                    </p:animEffect>
                                  </p:childTnLst>
                                </p:cTn>
                              </p:par>
                            </p:childTnLst>
                          </p:cTn>
                        </p:par>
                      </p:childTnLst>
                    </p:cTn>
                  </p:par>
                  <p:par>
                    <p:cTn id="210" fill="hold">
                      <p:stCondLst>
                        <p:cond delay="indefinite"/>
                      </p:stCondLst>
                      <p:childTnLst>
                        <p:par>
                          <p:cTn id="211" fill="hold">
                            <p:stCondLst>
                              <p:cond delay="0"/>
                            </p:stCondLst>
                            <p:childTnLst>
                              <p:par>
                                <p:cTn id="212" presetID="2" presetClass="exit" presetSubtype="4" fill="hold" grpId="1" nodeType="clickEffect">
                                  <p:stCondLst>
                                    <p:cond delay="0"/>
                                  </p:stCondLst>
                                  <p:childTnLst>
                                    <p:anim calcmode="lin" valueType="num">
                                      <p:cBhvr additive="base">
                                        <p:cTn id="213" dur="500"/>
                                        <p:tgtEl>
                                          <p:spTgt spid="25"/>
                                        </p:tgtEl>
                                        <p:attrNameLst>
                                          <p:attrName>ppt_x</p:attrName>
                                        </p:attrNameLst>
                                      </p:cBhvr>
                                      <p:tavLst>
                                        <p:tav tm="0">
                                          <p:val>
                                            <p:strVal val="ppt_x"/>
                                          </p:val>
                                        </p:tav>
                                        <p:tav tm="100000">
                                          <p:val>
                                            <p:strVal val="ppt_x"/>
                                          </p:val>
                                        </p:tav>
                                      </p:tavLst>
                                    </p:anim>
                                    <p:anim calcmode="lin" valueType="num">
                                      <p:cBhvr additive="base">
                                        <p:cTn id="214" dur="500"/>
                                        <p:tgtEl>
                                          <p:spTgt spid="25"/>
                                        </p:tgtEl>
                                        <p:attrNameLst>
                                          <p:attrName>ppt_y</p:attrName>
                                        </p:attrNameLst>
                                      </p:cBhvr>
                                      <p:tavLst>
                                        <p:tav tm="0">
                                          <p:val>
                                            <p:strVal val="ppt_y"/>
                                          </p:val>
                                        </p:tav>
                                        <p:tav tm="100000">
                                          <p:val>
                                            <p:strVal val="1+ppt_h/2"/>
                                          </p:val>
                                        </p:tav>
                                      </p:tavLst>
                                    </p:anim>
                                    <p:set>
                                      <p:cBhvr>
                                        <p:cTn id="215" dur="1" fill="hold">
                                          <p:stCondLst>
                                            <p:cond delay="499"/>
                                          </p:stCondLst>
                                        </p:cTn>
                                        <p:tgtEl>
                                          <p:spTgt spid="25"/>
                                        </p:tgtEl>
                                        <p:attrNameLst>
                                          <p:attrName>style.visibility</p:attrName>
                                        </p:attrNameLst>
                                      </p:cBhvr>
                                      <p:to>
                                        <p:strVal val="hidden"/>
                                      </p:to>
                                    </p:set>
                                  </p:childTnLst>
                                </p:cTn>
                              </p:par>
                            </p:childTnLst>
                          </p:cTn>
                        </p:par>
                      </p:childTnLst>
                    </p:cTn>
                  </p:par>
                  <p:par>
                    <p:cTn id="216" fill="hold">
                      <p:stCondLst>
                        <p:cond delay="indefinite"/>
                      </p:stCondLst>
                      <p:childTnLst>
                        <p:par>
                          <p:cTn id="217" fill="hold">
                            <p:stCondLst>
                              <p:cond delay="0"/>
                            </p:stCondLst>
                            <p:childTnLst>
                              <p:par>
                                <p:cTn id="218" presetID="4" presetClass="entr" presetSubtype="16" fill="hold" grpId="0" nodeType="clickEffect">
                                  <p:stCondLst>
                                    <p:cond delay="0"/>
                                  </p:stCondLst>
                                  <p:childTnLst>
                                    <p:set>
                                      <p:cBhvr>
                                        <p:cTn id="219" dur="1" fill="hold">
                                          <p:stCondLst>
                                            <p:cond delay="0"/>
                                          </p:stCondLst>
                                        </p:cTn>
                                        <p:tgtEl>
                                          <p:spTgt spid="21"/>
                                        </p:tgtEl>
                                        <p:attrNameLst>
                                          <p:attrName>style.visibility</p:attrName>
                                        </p:attrNameLst>
                                      </p:cBhvr>
                                      <p:to>
                                        <p:strVal val="visible"/>
                                      </p:to>
                                    </p:set>
                                    <p:animEffect transition="in" filter="box(in)">
                                      <p:cBhvr>
                                        <p:cTn id="220" dur="500"/>
                                        <p:tgtEl>
                                          <p:spTgt spid="21"/>
                                        </p:tgtEl>
                                      </p:cBhvr>
                                    </p:animEffect>
                                  </p:childTnLst>
                                </p:cTn>
                              </p:par>
                            </p:childTnLst>
                          </p:cTn>
                        </p:par>
                      </p:childTnLst>
                    </p:cTn>
                  </p:par>
                  <p:par>
                    <p:cTn id="221" fill="hold">
                      <p:stCondLst>
                        <p:cond delay="indefinite"/>
                      </p:stCondLst>
                      <p:childTnLst>
                        <p:par>
                          <p:cTn id="222" fill="hold">
                            <p:stCondLst>
                              <p:cond delay="0"/>
                            </p:stCondLst>
                            <p:childTnLst>
                              <p:par>
                                <p:cTn id="223" presetID="2" presetClass="exit" presetSubtype="4" fill="hold" grpId="1" nodeType="clickEffect">
                                  <p:stCondLst>
                                    <p:cond delay="0"/>
                                  </p:stCondLst>
                                  <p:childTnLst>
                                    <p:anim calcmode="lin" valueType="num">
                                      <p:cBhvr additive="base">
                                        <p:cTn id="224" dur="500"/>
                                        <p:tgtEl>
                                          <p:spTgt spid="21"/>
                                        </p:tgtEl>
                                        <p:attrNameLst>
                                          <p:attrName>ppt_x</p:attrName>
                                        </p:attrNameLst>
                                      </p:cBhvr>
                                      <p:tavLst>
                                        <p:tav tm="0">
                                          <p:val>
                                            <p:strVal val="ppt_x"/>
                                          </p:val>
                                        </p:tav>
                                        <p:tav tm="100000">
                                          <p:val>
                                            <p:strVal val="ppt_x"/>
                                          </p:val>
                                        </p:tav>
                                      </p:tavLst>
                                    </p:anim>
                                    <p:anim calcmode="lin" valueType="num">
                                      <p:cBhvr additive="base">
                                        <p:cTn id="225" dur="500"/>
                                        <p:tgtEl>
                                          <p:spTgt spid="21"/>
                                        </p:tgtEl>
                                        <p:attrNameLst>
                                          <p:attrName>ppt_y</p:attrName>
                                        </p:attrNameLst>
                                      </p:cBhvr>
                                      <p:tavLst>
                                        <p:tav tm="0">
                                          <p:val>
                                            <p:strVal val="ppt_y"/>
                                          </p:val>
                                        </p:tav>
                                        <p:tav tm="100000">
                                          <p:val>
                                            <p:strVal val="1+ppt_h/2"/>
                                          </p:val>
                                        </p:tav>
                                      </p:tavLst>
                                    </p:anim>
                                    <p:set>
                                      <p:cBhvr>
                                        <p:cTn id="226" dur="1" fill="hold">
                                          <p:stCondLst>
                                            <p:cond delay="499"/>
                                          </p:stCondLst>
                                        </p:cTn>
                                        <p:tgtEl>
                                          <p:spTgt spid="21"/>
                                        </p:tgtEl>
                                        <p:attrNameLst>
                                          <p:attrName>style.visibility</p:attrName>
                                        </p:attrNameLst>
                                      </p:cBhvr>
                                      <p:to>
                                        <p:strVal val="hidden"/>
                                      </p:to>
                                    </p:set>
                                  </p:childTnLst>
                                </p:cTn>
                              </p:par>
                            </p:childTnLst>
                          </p:cTn>
                        </p:par>
                      </p:childTnLst>
                    </p:cTn>
                  </p:par>
                  <p:par>
                    <p:cTn id="227" fill="hold">
                      <p:stCondLst>
                        <p:cond delay="indefinite"/>
                      </p:stCondLst>
                      <p:childTnLst>
                        <p:par>
                          <p:cTn id="228" fill="hold">
                            <p:stCondLst>
                              <p:cond delay="0"/>
                            </p:stCondLst>
                            <p:childTnLst>
                              <p:par>
                                <p:cTn id="229" presetID="4" presetClass="entr" presetSubtype="16" fill="hold" grpId="0" nodeType="clickEffect">
                                  <p:stCondLst>
                                    <p:cond delay="0"/>
                                  </p:stCondLst>
                                  <p:childTnLst>
                                    <p:set>
                                      <p:cBhvr>
                                        <p:cTn id="230" dur="1" fill="hold">
                                          <p:stCondLst>
                                            <p:cond delay="0"/>
                                          </p:stCondLst>
                                        </p:cTn>
                                        <p:tgtEl>
                                          <p:spTgt spid="12"/>
                                        </p:tgtEl>
                                        <p:attrNameLst>
                                          <p:attrName>style.visibility</p:attrName>
                                        </p:attrNameLst>
                                      </p:cBhvr>
                                      <p:to>
                                        <p:strVal val="visible"/>
                                      </p:to>
                                    </p:set>
                                    <p:animEffect transition="in" filter="box(in)">
                                      <p:cBhvr>
                                        <p:cTn id="231" dur="500"/>
                                        <p:tgtEl>
                                          <p:spTgt spid="12"/>
                                        </p:tgtEl>
                                      </p:cBhvr>
                                    </p:animEffect>
                                  </p:childTnLst>
                                </p:cTn>
                              </p:par>
                            </p:childTnLst>
                          </p:cTn>
                        </p:par>
                      </p:childTnLst>
                    </p:cTn>
                  </p:par>
                  <p:par>
                    <p:cTn id="232" fill="hold">
                      <p:stCondLst>
                        <p:cond delay="indefinite"/>
                      </p:stCondLst>
                      <p:childTnLst>
                        <p:par>
                          <p:cTn id="233" fill="hold">
                            <p:stCondLst>
                              <p:cond delay="0"/>
                            </p:stCondLst>
                            <p:childTnLst>
                              <p:par>
                                <p:cTn id="234" presetID="2" presetClass="exit" presetSubtype="4" fill="hold" grpId="1" nodeType="clickEffect">
                                  <p:stCondLst>
                                    <p:cond delay="0"/>
                                  </p:stCondLst>
                                  <p:childTnLst>
                                    <p:anim calcmode="lin" valueType="num">
                                      <p:cBhvr additive="base">
                                        <p:cTn id="235" dur="500"/>
                                        <p:tgtEl>
                                          <p:spTgt spid="12"/>
                                        </p:tgtEl>
                                        <p:attrNameLst>
                                          <p:attrName>ppt_x</p:attrName>
                                        </p:attrNameLst>
                                      </p:cBhvr>
                                      <p:tavLst>
                                        <p:tav tm="0">
                                          <p:val>
                                            <p:strVal val="ppt_x"/>
                                          </p:val>
                                        </p:tav>
                                        <p:tav tm="100000">
                                          <p:val>
                                            <p:strVal val="ppt_x"/>
                                          </p:val>
                                        </p:tav>
                                      </p:tavLst>
                                    </p:anim>
                                    <p:anim calcmode="lin" valueType="num">
                                      <p:cBhvr additive="base">
                                        <p:cTn id="236" dur="500"/>
                                        <p:tgtEl>
                                          <p:spTgt spid="12"/>
                                        </p:tgtEl>
                                        <p:attrNameLst>
                                          <p:attrName>ppt_y</p:attrName>
                                        </p:attrNameLst>
                                      </p:cBhvr>
                                      <p:tavLst>
                                        <p:tav tm="0">
                                          <p:val>
                                            <p:strVal val="ppt_y"/>
                                          </p:val>
                                        </p:tav>
                                        <p:tav tm="100000">
                                          <p:val>
                                            <p:strVal val="1+ppt_h/2"/>
                                          </p:val>
                                        </p:tav>
                                      </p:tavLst>
                                    </p:anim>
                                    <p:set>
                                      <p:cBhvr>
                                        <p:cTn id="237" dur="1" fill="hold">
                                          <p:stCondLst>
                                            <p:cond delay="499"/>
                                          </p:stCondLst>
                                        </p:cTn>
                                        <p:tgtEl>
                                          <p:spTgt spid="12"/>
                                        </p:tgtEl>
                                        <p:attrNameLst>
                                          <p:attrName>style.visibility</p:attrName>
                                        </p:attrNameLst>
                                      </p:cBhvr>
                                      <p:to>
                                        <p:strVal val="hidden"/>
                                      </p:to>
                                    </p:set>
                                  </p:childTnLst>
                                </p:cTn>
                              </p:par>
                            </p:childTnLst>
                          </p:cTn>
                        </p:par>
                      </p:childTnLst>
                    </p:cTn>
                  </p:par>
                  <p:par>
                    <p:cTn id="238" fill="hold">
                      <p:stCondLst>
                        <p:cond delay="indefinite"/>
                      </p:stCondLst>
                      <p:childTnLst>
                        <p:par>
                          <p:cTn id="239" fill="hold">
                            <p:stCondLst>
                              <p:cond delay="0"/>
                            </p:stCondLst>
                            <p:childTnLst>
                              <p:par>
                                <p:cTn id="240" presetID="4" presetClass="entr" presetSubtype="16" fill="hold" grpId="0" nodeType="clickEffect">
                                  <p:stCondLst>
                                    <p:cond delay="0"/>
                                  </p:stCondLst>
                                  <p:childTnLst>
                                    <p:set>
                                      <p:cBhvr>
                                        <p:cTn id="241" dur="1" fill="hold">
                                          <p:stCondLst>
                                            <p:cond delay="0"/>
                                          </p:stCondLst>
                                        </p:cTn>
                                        <p:tgtEl>
                                          <p:spTgt spid="13"/>
                                        </p:tgtEl>
                                        <p:attrNameLst>
                                          <p:attrName>style.visibility</p:attrName>
                                        </p:attrNameLst>
                                      </p:cBhvr>
                                      <p:to>
                                        <p:strVal val="visible"/>
                                      </p:to>
                                    </p:set>
                                    <p:animEffect transition="in" filter="box(in)">
                                      <p:cBhvr>
                                        <p:cTn id="242" dur="500"/>
                                        <p:tgtEl>
                                          <p:spTgt spid="13"/>
                                        </p:tgtEl>
                                      </p:cBhvr>
                                    </p:animEffect>
                                  </p:childTnLst>
                                </p:cTn>
                              </p:par>
                            </p:childTnLst>
                          </p:cTn>
                        </p:par>
                      </p:childTnLst>
                    </p:cTn>
                  </p:par>
                  <p:par>
                    <p:cTn id="243" fill="hold">
                      <p:stCondLst>
                        <p:cond delay="indefinite"/>
                      </p:stCondLst>
                      <p:childTnLst>
                        <p:par>
                          <p:cTn id="244" fill="hold">
                            <p:stCondLst>
                              <p:cond delay="0"/>
                            </p:stCondLst>
                            <p:childTnLst>
                              <p:par>
                                <p:cTn id="245" presetID="2" presetClass="exit" presetSubtype="4" fill="hold" grpId="1" nodeType="clickEffect">
                                  <p:stCondLst>
                                    <p:cond delay="0"/>
                                  </p:stCondLst>
                                  <p:childTnLst>
                                    <p:anim calcmode="lin" valueType="num">
                                      <p:cBhvr additive="base">
                                        <p:cTn id="246" dur="500"/>
                                        <p:tgtEl>
                                          <p:spTgt spid="13"/>
                                        </p:tgtEl>
                                        <p:attrNameLst>
                                          <p:attrName>ppt_x</p:attrName>
                                        </p:attrNameLst>
                                      </p:cBhvr>
                                      <p:tavLst>
                                        <p:tav tm="0">
                                          <p:val>
                                            <p:strVal val="ppt_x"/>
                                          </p:val>
                                        </p:tav>
                                        <p:tav tm="100000">
                                          <p:val>
                                            <p:strVal val="ppt_x"/>
                                          </p:val>
                                        </p:tav>
                                      </p:tavLst>
                                    </p:anim>
                                    <p:anim calcmode="lin" valueType="num">
                                      <p:cBhvr additive="base">
                                        <p:cTn id="247" dur="500"/>
                                        <p:tgtEl>
                                          <p:spTgt spid="13"/>
                                        </p:tgtEl>
                                        <p:attrNameLst>
                                          <p:attrName>ppt_y</p:attrName>
                                        </p:attrNameLst>
                                      </p:cBhvr>
                                      <p:tavLst>
                                        <p:tav tm="0">
                                          <p:val>
                                            <p:strVal val="ppt_y"/>
                                          </p:val>
                                        </p:tav>
                                        <p:tav tm="100000">
                                          <p:val>
                                            <p:strVal val="1+ppt_h/2"/>
                                          </p:val>
                                        </p:tav>
                                      </p:tavLst>
                                    </p:anim>
                                    <p:set>
                                      <p:cBhvr>
                                        <p:cTn id="248" dur="1" fill="hold">
                                          <p:stCondLst>
                                            <p:cond delay="499"/>
                                          </p:stCondLst>
                                        </p:cTn>
                                        <p:tgtEl>
                                          <p:spTgt spid="13"/>
                                        </p:tgtEl>
                                        <p:attrNameLst>
                                          <p:attrName>style.visibility</p:attrName>
                                        </p:attrNameLst>
                                      </p:cBhvr>
                                      <p:to>
                                        <p:strVal val="hidden"/>
                                      </p:to>
                                    </p:set>
                                  </p:childTnLst>
                                </p:cTn>
                              </p:par>
                            </p:childTnLst>
                          </p:cTn>
                        </p:par>
                      </p:childTnLst>
                    </p:cTn>
                  </p:par>
                  <p:par>
                    <p:cTn id="249" fill="hold">
                      <p:stCondLst>
                        <p:cond delay="indefinite"/>
                      </p:stCondLst>
                      <p:childTnLst>
                        <p:par>
                          <p:cTn id="250" fill="hold">
                            <p:stCondLst>
                              <p:cond delay="0"/>
                            </p:stCondLst>
                            <p:childTnLst>
                              <p:par>
                                <p:cTn id="251" presetID="4" presetClass="entr" presetSubtype="16" fill="hold" grpId="0" nodeType="clickEffect">
                                  <p:stCondLst>
                                    <p:cond delay="0"/>
                                  </p:stCondLst>
                                  <p:childTnLst>
                                    <p:set>
                                      <p:cBhvr>
                                        <p:cTn id="252" dur="1" fill="hold">
                                          <p:stCondLst>
                                            <p:cond delay="0"/>
                                          </p:stCondLst>
                                        </p:cTn>
                                        <p:tgtEl>
                                          <p:spTgt spid="14"/>
                                        </p:tgtEl>
                                        <p:attrNameLst>
                                          <p:attrName>style.visibility</p:attrName>
                                        </p:attrNameLst>
                                      </p:cBhvr>
                                      <p:to>
                                        <p:strVal val="visible"/>
                                      </p:to>
                                    </p:set>
                                    <p:animEffect transition="in" filter="box(in)">
                                      <p:cBhvr>
                                        <p:cTn id="253" dur="500"/>
                                        <p:tgtEl>
                                          <p:spTgt spid="14"/>
                                        </p:tgtEl>
                                      </p:cBhvr>
                                    </p:animEffect>
                                  </p:childTnLst>
                                </p:cTn>
                              </p:par>
                            </p:childTnLst>
                          </p:cTn>
                        </p:par>
                      </p:childTnLst>
                    </p:cTn>
                  </p:par>
                  <p:par>
                    <p:cTn id="254" fill="hold">
                      <p:stCondLst>
                        <p:cond delay="indefinite"/>
                      </p:stCondLst>
                      <p:childTnLst>
                        <p:par>
                          <p:cTn id="255" fill="hold">
                            <p:stCondLst>
                              <p:cond delay="0"/>
                            </p:stCondLst>
                            <p:childTnLst>
                              <p:par>
                                <p:cTn id="256" presetID="2" presetClass="exit" presetSubtype="4" fill="hold" grpId="1" nodeType="clickEffect">
                                  <p:stCondLst>
                                    <p:cond delay="0"/>
                                  </p:stCondLst>
                                  <p:childTnLst>
                                    <p:anim calcmode="lin" valueType="num">
                                      <p:cBhvr additive="base">
                                        <p:cTn id="257" dur="500"/>
                                        <p:tgtEl>
                                          <p:spTgt spid="14"/>
                                        </p:tgtEl>
                                        <p:attrNameLst>
                                          <p:attrName>ppt_x</p:attrName>
                                        </p:attrNameLst>
                                      </p:cBhvr>
                                      <p:tavLst>
                                        <p:tav tm="0">
                                          <p:val>
                                            <p:strVal val="ppt_x"/>
                                          </p:val>
                                        </p:tav>
                                        <p:tav tm="100000">
                                          <p:val>
                                            <p:strVal val="ppt_x"/>
                                          </p:val>
                                        </p:tav>
                                      </p:tavLst>
                                    </p:anim>
                                    <p:anim calcmode="lin" valueType="num">
                                      <p:cBhvr additive="base">
                                        <p:cTn id="258" dur="500"/>
                                        <p:tgtEl>
                                          <p:spTgt spid="14"/>
                                        </p:tgtEl>
                                        <p:attrNameLst>
                                          <p:attrName>ppt_y</p:attrName>
                                        </p:attrNameLst>
                                      </p:cBhvr>
                                      <p:tavLst>
                                        <p:tav tm="0">
                                          <p:val>
                                            <p:strVal val="ppt_y"/>
                                          </p:val>
                                        </p:tav>
                                        <p:tav tm="100000">
                                          <p:val>
                                            <p:strVal val="1+ppt_h/2"/>
                                          </p:val>
                                        </p:tav>
                                      </p:tavLst>
                                    </p:anim>
                                    <p:set>
                                      <p:cBhvr>
                                        <p:cTn id="259" dur="1" fill="hold">
                                          <p:stCondLst>
                                            <p:cond delay="499"/>
                                          </p:stCondLst>
                                        </p:cTn>
                                        <p:tgtEl>
                                          <p:spTgt spid="14"/>
                                        </p:tgtEl>
                                        <p:attrNameLst>
                                          <p:attrName>style.visibility</p:attrName>
                                        </p:attrNameLst>
                                      </p:cBhvr>
                                      <p:to>
                                        <p:strVal val="hidden"/>
                                      </p:to>
                                    </p:set>
                                  </p:childTnLst>
                                </p:cTn>
                              </p:par>
                            </p:childTnLst>
                          </p:cTn>
                        </p:par>
                      </p:childTnLst>
                    </p:cTn>
                  </p:par>
                  <p:par>
                    <p:cTn id="260" fill="hold">
                      <p:stCondLst>
                        <p:cond delay="indefinite"/>
                      </p:stCondLst>
                      <p:childTnLst>
                        <p:par>
                          <p:cTn id="261" fill="hold">
                            <p:stCondLst>
                              <p:cond delay="0"/>
                            </p:stCondLst>
                            <p:childTnLst>
                              <p:par>
                                <p:cTn id="262" presetID="2" presetClass="exit" presetSubtype="4" fill="hold" grpId="1" nodeType="clickEffect">
                                  <p:stCondLst>
                                    <p:cond delay="0"/>
                                  </p:stCondLst>
                                  <p:childTnLst>
                                    <p:anim calcmode="lin" valueType="num">
                                      <p:cBhvr additive="base">
                                        <p:cTn id="263" dur="500"/>
                                        <p:tgtEl>
                                          <p:spTgt spid="37"/>
                                        </p:tgtEl>
                                        <p:attrNameLst>
                                          <p:attrName>ppt_x</p:attrName>
                                        </p:attrNameLst>
                                      </p:cBhvr>
                                      <p:tavLst>
                                        <p:tav tm="0">
                                          <p:val>
                                            <p:strVal val="ppt_x"/>
                                          </p:val>
                                        </p:tav>
                                        <p:tav tm="100000">
                                          <p:val>
                                            <p:strVal val="ppt_x"/>
                                          </p:val>
                                        </p:tav>
                                      </p:tavLst>
                                    </p:anim>
                                    <p:anim calcmode="lin" valueType="num">
                                      <p:cBhvr additive="base">
                                        <p:cTn id="264" dur="500"/>
                                        <p:tgtEl>
                                          <p:spTgt spid="37"/>
                                        </p:tgtEl>
                                        <p:attrNameLst>
                                          <p:attrName>ppt_y</p:attrName>
                                        </p:attrNameLst>
                                      </p:cBhvr>
                                      <p:tavLst>
                                        <p:tav tm="0">
                                          <p:val>
                                            <p:strVal val="ppt_y"/>
                                          </p:val>
                                        </p:tav>
                                        <p:tav tm="100000">
                                          <p:val>
                                            <p:strVal val="1+ppt_h/2"/>
                                          </p:val>
                                        </p:tav>
                                      </p:tavLst>
                                    </p:anim>
                                    <p:set>
                                      <p:cBhvr>
                                        <p:cTn id="265" dur="1" fill="hold">
                                          <p:stCondLst>
                                            <p:cond delay="499"/>
                                          </p:stCondLst>
                                        </p:cTn>
                                        <p:tgtEl>
                                          <p:spTgt spid="37"/>
                                        </p:tgtEl>
                                        <p:attrNameLst>
                                          <p:attrName>style.visibility</p:attrName>
                                        </p:attrNameLst>
                                      </p:cBhvr>
                                      <p:to>
                                        <p:strVal val="hidden"/>
                                      </p:to>
                                    </p:set>
                                  </p:childTnLst>
                                </p:cTn>
                              </p:par>
                            </p:childTnLst>
                          </p:cTn>
                        </p:par>
                      </p:childTnLst>
                    </p:cTn>
                  </p:par>
                  <p:par>
                    <p:cTn id="266" fill="hold">
                      <p:stCondLst>
                        <p:cond delay="indefinite"/>
                      </p:stCondLst>
                      <p:childTnLst>
                        <p:par>
                          <p:cTn id="267" fill="hold">
                            <p:stCondLst>
                              <p:cond delay="0"/>
                            </p:stCondLst>
                            <p:childTnLst>
                              <p:par>
                                <p:cTn id="268" presetID="4" presetClass="entr" presetSubtype="16" fill="hold" grpId="0" nodeType="clickEffect">
                                  <p:stCondLst>
                                    <p:cond delay="0"/>
                                  </p:stCondLst>
                                  <p:childTnLst>
                                    <p:set>
                                      <p:cBhvr>
                                        <p:cTn id="269" dur="1" fill="hold">
                                          <p:stCondLst>
                                            <p:cond delay="0"/>
                                          </p:stCondLst>
                                        </p:cTn>
                                        <p:tgtEl>
                                          <p:spTgt spid="38"/>
                                        </p:tgtEl>
                                        <p:attrNameLst>
                                          <p:attrName>style.visibility</p:attrName>
                                        </p:attrNameLst>
                                      </p:cBhvr>
                                      <p:to>
                                        <p:strVal val="visible"/>
                                      </p:to>
                                    </p:set>
                                    <p:animEffect transition="in" filter="box(in)">
                                      <p:cBhvr>
                                        <p:cTn id="270" dur="500"/>
                                        <p:tgtEl>
                                          <p:spTgt spid="38"/>
                                        </p:tgtEl>
                                      </p:cBhvr>
                                    </p:animEffect>
                                  </p:childTnLst>
                                </p:cTn>
                              </p:par>
                            </p:childTnLst>
                          </p:cTn>
                        </p:par>
                      </p:childTnLst>
                    </p:cTn>
                  </p:par>
                  <p:par>
                    <p:cTn id="271" fill="hold">
                      <p:stCondLst>
                        <p:cond delay="indefinite"/>
                      </p:stCondLst>
                      <p:childTnLst>
                        <p:par>
                          <p:cTn id="272" fill="hold">
                            <p:stCondLst>
                              <p:cond delay="0"/>
                            </p:stCondLst>
                            <p:childTnLst>
                              <p:par>
                                <p:cTn id="273" presetID="4" presetClass="entr" presetSubtype="16" fill="hold" grpId="0" nodeType="clickEffect">
                                  <p:stCondLst>
                                    <p:cond delay="0"/>
                                  </p:stCondLst>
                                  <p:childTnLst>
                                    <p:set>
                                      <p:cBhvr>
                                        <p:cTn id="274" dur="1" fill="hold">
                                          <p:stCondLst>
                                            <p:cond delay="0"/>
                                          </p:stCondLst>
                                        </p:cTn>
                                        <p:tgtEl>
                                          <p:spTgt spid="26"/>
                                        </p:tgtEl>
                                        <p:attrNameLst>
                                          <p:attrName>style.visibility</p:attrName>
                                        </p:attrNameLst>
                                      </p:cBhvr>
                                      <p:to>
                                        <p:strVal val="visible"/>
                                      </p:to>
                                    </p:set>
                                    <p:animEffect transition="in" filter="box(in)">
                                      <p:cBhvr>
                                        <p:cTn id="275" dur="500"/>
                                        <p:tgtEl>
                                          <p:spTgt spid="26"/>
                                        </p:tgtEl>
                                      </p:cBhvr>
                                    </p:animEffect>
                                  </p:childTnLst>
                                </p:cTn>
                              </p:par>
                            </p:childTnLst>
                          </p:cTn>
                        </p:par>
                      </p:childTnLst>
                    </p:cTn>
                  </p:par>
                  <p:par>
                    <p:cTn id="276" fill="hold">
                      <p:stCondLst>
                        <p:cond delay="indefinite"/>
                      </p:stCondLst>
                      <p:childTnLst>
                        <p:par>
                          <p:cTn id="277" fill="hold">
                            <p:stCondLst>
                              <p:cond delay="0"/>
                            </p:stCondLst>
                            <p:childTnLst>
                              <p:par>
                                <p:cTn id="278" presetID="2" presetClass="exit" presetSubtype="4" fill="hold" grpId="1" nodeType="clickEffect">
                                  <p:stCondLst>
                                    <p:cond delay="0"/>
                                  </p:stCondLst>
                                  <p:childTnLst>
                                    <p:anim calcmode="lin" valueType="num">
                                      <p:cBhvr additive="base">
                                        <p:cTn id="279" dur="500"/>
                                        <p:tgtEl>
                                          <p:spTgt spid="26"/>
                                        </p:tgtEl>
                                        <p:attrNameLst>
                                          <p:attrName>ppt_x</p:attrName>
                                        </p:attrNameLst>
                                      </p:cBhvr>
                                      <p:tavLst>
                                        <p:tav tm="0">
                                          <p:val>
                                            <p:strVal val="ppt_x"/>
                                          </p:val>
                                        </p:tav>
                                        <p:tav tm="100000">
                                          <p:val>
                                            <p:strVal val="ppt_x"/>
                                          </p:val>
                                        </p:tav>
                                      </p:tavLst>
                                    </p:anim>
                                    <p:anim calcmode="lin" valueType="num">
                                      <p:cBhvr additive="base">
                                        <p:cTn id="280" dur="500"/>
                                        <p:tgtEl>
                                          <p:spTgt spid="26"/>
                                        </p:tgtEl>
                                        <p:attrNameLst>
                                          <p:attrName>ppt_y</p:attrName>
                                        </p:attrNameLst>
                                      </p:cBhvr>
                                      <p:tavLst>
                                        <p:tav tm="0">
                                          <p:val>
                                            <p:strVal val="ppt_y"/>
                                          </p:val>
                                        </p:tav>
                                        <p:tav tm="100000">
                                          <p:val>
                                            <p:strVal val="1+ppt_h/2"/>
                                          </p:val>
                                        </p:tav>
                                      </p:tavLst>
                                    </p:anim>
                                    <p:set>
                                      <p:cBhvr>
                                        <p:cTn id="281" dur="1" fill="hold">
                                          <p:stCondLst>
                                            <p:cond delay="499"/>
                                          </p:stCondLst>
                                        </p:cTn>
                                        <p:tgtEl>
                                          <p:spTgt spid="26"/>
                                        </p:tgtEl>
                                        <p:attrNameLst>
                                          <p:attrName>style.visibility</p:attrName>
                                        </p:attrNameLst>
                                      </p:cBhvr>
                                      <p:to>
                                        <p:strVal val="hidden"/>
                                      </p:to>
                                    </p:set>
                                  </p:childTnLst>
                                </p:cTn>
                              </p:par>
                            </p:childTnLst>
                          </p:cTn>
                        </p:par>
                      </p:childTnLst>
                    </p:cTn>
                  </p:par>
                  <p:par>
                    <p:cTn id="282" fill="hold">
                      <p:stCondLst>
                        <p:cond delay="indefinite"/>
                      </p:stCondLst>
                      <p:childTnLst>
                        <p:par>
                          <p:cTn id="283" fill="hold">
                            <p:stCondLst>
                              <p:cond delay="0"/>
                            </p:stCondLst>
                            <p:childTnLst>
                              <p:par>
                                <p:cTn id="284" presetID="4" presetClass="entr" presetSubtype="16" fill="hold" grpId="0" nodeType="clickEffect">
                                  <p:stCondLst>
                                    <p:cond delay="0"/>
                                  </p:stCondLst>
                                  <p:childTnLst>
                                    <p:set>
                                      <p:cBhvr>
                                        <p:cTn id="285" dur="1" fill="hold">
                                          <p:stCondLst>
                                            <p:cond delay="0"/>
                                          </p:stCondLst>
                                        </p:cTn>
                                        <p:tgtEl>
                                          <p:spTgt spid="15"/>
                                        </p:tgtEl>
                                        <p:attrNameLst>
                                          <p:attrName>style.visibility</p:attrName>
                                        </p:attrNameLst>
                                      </p:cBhvr>
                                      <p:to>
                                        <p:strVal val="visible"/>
                                      </p:to>
                                    </p:set>
                                    <p:animEffect transition="in" filter="box(in)">
                                      <p:cBhvr>
                                        <p:cTn id="286" dur="500"/>
                                        <p:tgtEl>
                                          <p:spTgt spid="15"/>
                                        </p:tgtEl>
                                      </p:cBhvr>
                                    </p:animEffect>
                                  </p:childTnLst>
                                </p:cTn>
                              </p:par>
                            </p:childTnLst>
                          </p:cTn>
                        </p:par>
                      </p:childTnLst>
                    </p:cTn>
                  </p:par>
                  <p:par>
                    <p:cTn id="287" fill="hold">
                      <p:stCondLst>
                        <p:cond delay="indefinite"/>
                      </p:stCondLst>
                      <p:childTnLst>
                        <p:par>
                          <p:cTn id="288" fill="hold">
                            <p:stCondLst>
                              <p:cond delay="0"/>
                            </p:stCondLst>
                            <p:childTnLst>
                              <p:par>
                                <p:cTn id="289" presetID="2" presetClass="exit" presetSubtype="4" fill="hold" grpId="1" nodeType="clickEffect">
                                  <p:stCondLst>
                                    <p:cond delay="0"/>
                                  </p:stCondLst>
                                  <p:childTnLst>
                                    <p:anim calcmode="lin" valueType="num">
                                      <p:cBhvr additive="base">
                                        <p:cTn id="290" dur="500"/>
                                        <p:tgtEl>
                                          <p:spTgt spid="15"/>
                                        </p:tgtEl>
                                        <p:attrNameLst>
                                          <p:attrName>ppt_x</p:attrName>
                                        </p:attrNameLst>
                                      </p:cBhvr>
                                      <p:tavLst>
                                        <p:tav tm="0">
                                          <p:val>
                                            <p:strVal val="ppt_x"/>
                                          </p:val>
                                        </p:tav>
                                        <p:tav tm="100000">
                                          <p:val>
                                            <p:strVal val="ppt_x"/>
                                          </p:val>
                                        </p:tav>
                                      </p:tavLst>
                                    </p:anim>
                                    <p:anim calcmode="lin" valueType="num">
                                      <p:cBhvr additive="base">
                                        <p:cTn id="291" dur="500"/>
                                        <p:tgtEl>
                                          <p:spTgt spid="15"/>
                                        </p:tgtEl>
                                        <p:attrNameLst>
                                          <p:attrName>ppt_y</p:attrName>
                                        </p:attrNameLst>
                                      </p:cBhvr>
                                      <p:tavLst>
                                        <p:tav tm="0">
                                          <p:val>
                                            <p:strVal val="ppt_y"/>
                                          </p:val>
                                        </p:tav>
                                        <p:tav tm="100000">
                                          <p:val>
                                            <p:strVal val="1+ppt_h/2"/>
                                          </p:val>
                                        </p:tav>
                                      </p:tavLst>
                                    </p:anim>
                                    <p:set>
                                      <p:cBhvr>
                                        <p:cTn id="292" dur="1" fill="hold">
                                          <p:stCondLst>
                                            <p:cond delay="499"/>
                                          </p:stCondLst>
                                        </p:cTn>
                                        <p:tgtEl>
                                          <p:spTgt spid="15"/>
                                        </p:tgtEl>
                                        <p:attrNameLst>
                                          <p:attrName>style.visibility</p:attrName>
                                        </p:attrNameLst>
                                      </p:cBhvr>
                                      <p:to>
                                        <p:strVal val="hidden"/>
                                      </p:to>
                                    </p:set>
                                  </p:childTnLst>
                                </p:cTn>
                              </p:par>
                            </p:childTnLst>
                          </p:cTn>
                        </p:par>
                      </p:childTnLst>
                    </p:cTn>
                  </p:par>
                  <p:par>
                    <p:cTn id="293" fill="hold">
                      <p:stCondLst>
                        <p:cond delay="indefinite"/>
                      </p:stCondLst>
                      <p:childTnLst>
                        <p:par>
                          <p:cTn id="294" fill="hold">
                            <p:stCondLst>
                              <p:cond delay="0"/>
                            </p:stCondLst>
                            <p:childTnLst>
                              <p:par>
                                <p:cTn id="295" presetID="4" presetClass="entr" presetSubtype="16" fill="hold" grpId="0" nodeType="clickEffect">
                                  <p:stCondLst>
                                    <p:cond delay="0"/>
                                  </p:stCondLst>
                                  <p:childTnLst>
                                    <p:set>
                                      <p:cBhvr>
                                        <p:cTn id="296" dur="1" fill="hold">
                                          <p:stCondLst>
                                            <p:cond delay="0"/>
                                          </p:stCondLst>
                                        </p:cTn>
                                        <p:tgtEl>
                                          <p:spTgt spid="28"/>
                                        </p:tgtEl>
                                        <p:attrNameLst>
                                          <p:attrName>style.visibility</p:attrName>
                                        </p:attrNameLst>
                                      </p:cBhvr>
                                      <p:to>
                                        <p:strVal val="visible"/>
                                      </p:to>
                                    </p:set>
                                    <p:animEffect transition="in" filter="box(in)">
                                      <p:cBhvr>
                                        <p:cTn id="297" dur="500"/>
                                        <p:tgtEl>
                                          <p:spTgt spid="28"/>
                                        </p:tgtEl>
                                      </p:cBhvr>
                                    </p:animEffect>
                                  </p:childTnLst>
                                </p:cTn>
                              </p:par>
                            </p:childTnLst>
                          </p:cTn>
                        </p:par>
                      </p:childTnLst>
                    </p:cTn>
                  </p:par>
                  <p:par>
                    <p:cTn id="298" fill="hold">
                      <p:stCondLst>
                        <p:cond delay="indefinite"/>
                      </p:stCondLst>
                      <p:childTnLst>
                        <p:par>
                          <p:cTn id="299" fill="hold">
                            <p:stCondLst>
                              <p:cond delay="0"/>
                            </p:stCondLst>
                            <p:childTnLst>
                              <p:par>
                                <p:cTn id="300" presetID="2" presetClass="exit" presetSubtype="4" fill="hold" grpId="1" nodeType="clickEffect">
                                  <p:stCondLst>
                                    <p:cond delay="0"/>
                                  </p:stCondLst>
                                  <p:childTnLst>
                                    <p:anim calcmode="lin" valueType="num">
                                      <p:cBhvr additive="base">
                                        <p:cTn id="301" dur="500"/>
                                        <p:tgtEl>
                                          <p:spTgt spid="28"/>
                                        </p:tgtEl>
                                        <p:attrNameLst>
                                          <p:attrName>ppt_x</p:attrName>
                                        </p:attrNameLst>
                                      </p:cBhvr>
                                      <p:tavLst>
                                        <p:tav tm="0">
                                          <p:val>
                                            <p:strVal val="ppt_x"/>
                                          </p:val>
                                        </p:tav>
                                        <p:tav tm="100000">
                                          <p:val>
                                            <p:strVal val="ppt_x"/>
                                          </p:val>
                                        </p:tav>
                                      </p:tavLst>
                                    </p:anim>
                                    <p:anim calcmode="lin" valueType="num">
                                      <p:cBhvr additive="base">
                                        <p:cTn id="302" dur="500"/>
                                        <p:tgtEl>
                                          <p:spTgt spid="28"/>
                                        </p:tgtEl>
                                        <p:attrNameLst>
                                          <p:attrName>ppt_y</p:attrName>
                                        </p:attrNameLst>
                                      </p:cBhvr>
                                      <p:tavLst>
                                        <p:tav tm="0">
                                          <p:val>
                                            <p:strVal val="ppt_y"/>
                                          </p:val>
                                        </p:tav>
                                        <p:tav tm="100000">
                                          <p:val>
                                            <p:strVal val="1+ppt_h/2"/>
                                          </p:val>
                                        </p:tav>
                                      </p:tavLst>
                                    </p:anim>
                                    <p:set>
                                      <p:cBhvr>
                                        <p:cTn id="303" dur="1" fill="hold">
                                          <p:stCondLst>
                                            <p:cond delay="499"/>
                                          </p:stCondLst>
                                        </p:cTn>
                                        <p:tgtEl>
                                          <p:spTgt spid="28"/>
                                        </p:tgtEl>
                                        <p:attrNameLst>
                                          <p:attrName>style.visibility</p:attrName>
                                        </p:attrNameLst>
                                      </p:cBhvr>
                                      <p:to>
                                        <p:strVal val="hidden"/>
                                      </p:to>
                                    </p:set>
                                  </p:childTnLst>
                                </p:cTn>
                              </p:par>
                            </p:childTnLst>
                          </p:cTn>
                        </p:par>
                      </p:childTnLst>
                    </p:cTn>
                  </p:par>
                  <p:par>
                    <p:cTn id="304" fill="hold">
                      <p:stCondLst>
                        <p:cond delay="indefinite"/>
                      </p:stCondLst>
                      <p:childTnLst>
                        <p:par>
                          <p:cTn id="305" fill="hold">
                            <p:stCondLst>
                              <p:cond delay="0"/>
                            </p:stCondLst>
                            <p:childTnLst>
                              <p:par>
                                <p:cTn id="306" presetID="4" presetClass="entr" presetSubtype="16" fill="hold" grpId="0" nodeType="clickEffect">
                                  <p:stCondLst>
                                    <p:cond delay="0"/>
                                  </p:stCondLst>
                                  <p:childTnLst>
                                    <p:set>
                                      <p:cBhvr>
                                        <p:cTn id="307" dur="1" fill="hold">
                                          <p:stCondLst>
                                            <p:cond delay="0"/>
                                          </p:stCondLst>
                                        </p:cTn>
                                        <p:tgtEl>
                                          <p:spTgt spid="16"/>
                                        </p:tgtEl>
                                        <p:attrNameLst>
                                          <p:attrName>style.visibility</p:attrName>
                                        </p:attrNameLst>
                                      </p:cBhvr>
                                      <p:to>
                                        <p:strVal val="visible"/>
                                      </p:to>
                                    </p:set>
                                    <p:animEffect transition="in" filter="box(in)">
                                      <p:cBhvr>
                                        <p:cTn id="308" dur="500"/>
                                        <p:tgtEl>
                                          <p:spTgt spid="16"/>
                                        </p:tgtEl>
                                      </p:cBhvr>
                                    </p:animEffect>
                                  </p:childTnLst>
                                </p:cTn>
                              </p:par>
                            </p:childTnLst>
                          </p:cTn>
                        </p:par>
                      </p:childTnLst>
                    </p:cTn>
                  </p:par>
                  <p:par>
                    <p:cTn id="309" fill="hold">
                      <p:stCondLst>
                        <p:cond delay="indefinite"/>
                      </p:stCondLst>
                      <p:childTnLst>
                        <p:par>
                          <p:cTn id="310" fill="hold">
                            <p:stCondLst>
                              <p:cond delay="0"/>
                            </p:stCondLst>
                            <p:childTnLst>
                              <p:par>
                                <p:cTn id="311" presetID="2" presetClass="exit" presetSubtype="4" fill="hold" grpId="1" nodeType="clickEffect">
                                  <p:stCondLst>
                                    <p:cond delay="0"/>
                                  </p:stCondLst>
                                  <p:childTnLst>
                                    <p:anim calcmode="lin" valueType="num">
                                      <p:cBhvr additive="base">
                                        <p:cTn id="312" dur="500"/>
                                        <p:tgtEl>
                                          <p:spTgt spid="16"/>
                                        </p:tgtEl>
                                        <p:attrNameLst>
                                          <p:attrName>ppt_x</p:attrName>
                                        </p:attrNameLst>
                                      </p:cBhvr>
                                      <p:tavLst>
                                        <p:tav tm="0">
                                          <p:val>
                                            <p:strVal val="ppt_x"/>
                                          </p:val>
                                        </p:tav>
                                        <p:tav tm="100000">
                                          <p:val>
                                            <p:strVal val="ppt_x"/>
                                          </p:val>
                                        </p:tav>
                                      </p:tavLst>
                                    </p:anim>
                                    <p:anim calcmode="lin" valueType="num">
                                      <p:cBhvr additive="base">
                                        <p:cTn id="313" dur="500"/>
                                        <p:tgtEl>
                                          <p:spTgt spid="16"/>
                                        </p:tgtEl>
                                        <p:attrNameLst>
                                          <p:attrName>ppt_y</p:attrName>
                                        </p:attrNameLst>
                                      </p:cBhvr>
                                      <p:tavLst>
                                        <p:tav tm="0">
                                          <p:val>
                                            <p:strVal val="ppt_y"/>
                                          </p:val>
                                        </p:tav>
                                        <p:tav tm="100000">
                                          <p:val>
                                            <p:strVal val="1+ppt_h/2"/>
                                          </p:val>
                                        </p:tav>
                                      </p:tavLst>
                                    </p:anim>
                                    <p:set>
                                      <p:cBhvr>
                                        <p:cTn id="314" dur="1" fill="hold">
                                          <p:stCondLst>
                                            <p:cond delay="499"/>
                                          </p:stCondLst>
                                        </p:cTn>
                                        <p:tgtEl>
                                          <p:spTgt spid="16"/>
                                        </p:tgtEl>
                                        <p:attrNameLst>
                                          <p:attrName>style.visibility</p:attrName>
                                        </p:attrNameLst>
                                      </p:cBhvr>
                                      <p:to>
                                        <p:strVal val="hidden"/>
                                      </p:to>
                                    </p:set>
                                  </p:childTnLst>
                                </p:cTn>
                              </p:par>
                            </p:childTnLst>
                          </p:cTn>
                        </p:par>
                      </p:childTnLst>
                    </p:cTn>
                  </p:par>
                  <p:par>
                    <p:cTn id="315" fill="hold">
                      <p:stCondLst>
                        <p:cond delay="indefinite"/>
                      </p:stCondLst>
                      <p:childTnLst>
                        <p:par>
                          <p:cTn id="316" fill="hold">
                            <p:stCondLst>
                              <p:cond delay="0"/>
                            </p:stCondLst>
                            <p:childTnLst>
                              <p:par>
                                <p:cTn id="317" presetID="4" presetClass="entr" presetSubtype="16" fill="hold" grpId="0" nodeType="clickEffect">
                                  <p:stCondLst>
                                    <p:cond delay="0"/>
                                  </p:stCondLst>
                                  <p:childTnLst>
                                    <p:set>
                                      <p:cBhvr>
                                        <p:cTn id="318" dur="1" fill="hold">
                                          <p:stCondLst>
                                            <p:cond delay="0"/>
                                          </p:stCondLst>
                                        </p:cTn>
                                        <p:tgtEl>
                                          <p:spTgt spid="17"/>
                                        </p:tgtEl>
                                        <p:attrNameLst>
                                          <p:attrName>style.visibility</p:attrName>
                                        </p:attrNameLst>
                                      </p:cBhvr>
                                      <p:to>
                                        <p:strVal val="visible"/>
                                      </p:to>
                                    </p:set>
                                    <p:animEffect transition="in" filter="box(in)">
                                      <p:cBhvr>
                                        <p:cTn id="319" dur="500"/>
                                        <p:tgtEl>
                                          <p:spTgt spid="17"/>
                                        </p:tgtEl>
                                      </p:cBhvr>
                                    </p:animEffect>
                                  </p:childTnLst>
                                </p:cTn>
                              </p:par>
                            </p:childTnLst>
                          </p:cTn>
                        </p:par>
                      </p:childTnLst>
                    </p:cTn>
                  </p:par>
                  <p:par>
                    <p:cTn id="320" fill="hold">
                      <p:stCondLst>
                        <p:cond delay="indefinite"/>
                      </p:stCondLst>
                      <p:childTnLst>
                        <p:par>
                          <p:cTn id="321" fill="hold">
                            <p:stCondLst>
                              <p:cond delay="0"/>
                            </p:stCondLst>
                            <p:childTnLst>
                              <p:par>
                                <p:cTn id="322" presetID="2" presetClass="exit" presetSubtype="4" fill="hold" grpId="1" nodeType="clickEffect">
                                  <p:stCondLst>
                                    <p:cond delay="0"/>
                                  </p:stCondLst>
                                  <p:childTnLst>
                                    <p:anim calcmode="lin" valueType="num">
                                      <p:cBhvr additive="base">
                                        <p:cTn id="323" dur="500"/>
                                        <p:tgtEl>
                                          <p:spTgt spid="17"/>
                                        </p:tgtEl>
                                        <p:attrNameLst>
                                          <p:attrName>ppt_x</p:attrName>
                                        </p:attrNameLst>
                                      </p:cBhvr>
                                      <p:tavLst>
                                        <p:tav tm="0">
                                          <p:val>
                                            <p:strVal val="ppt_x"/>
                                          </p:val>
                                        </p:tav>
                                        <p:tav tm="100000">
                                          <p:val>
                                            <p:strVal val="ppt_x"/>
                                          </p:val>
                                        </p:tav>
                                      </p:tavLst>
                                    </p:anim>
                                    <p:anim calcmode="lin" valueType="num">
                                      <p:cBhvr additive="base">
                                        <p:cTn id="324" dur="500"/>
                                        <p:tgtEl>
                                          <p:spTgt spid="17"/>
                                        </p:tgtEl>
                                        <p:attrNameLst>
                                          <p:attrName>ppt_y</p:attrName>
                                        </p:attrNameLst>
                                      </p:cBhvr>
                                      <p:tavLst>
                                        <p:tav tm="0">
                                          <p:val>
                                            <p:strVal val="ppt_y"/>
                                          </p:val>
                                        </p:tav>
                                        <p:tav tm="100000">
                                          <p:val>
                                            <p:strVal val="1+ppt_h/2"/>
                                          </p:val>
                                        </p:tav>
                                      </p:tavLst>
                                    </p:anim>
                                    <p:set>
                                      <p:cBhvr>
                                        <p:cTn id="325" dur="1" fill="hold">
                                          <p:stCondLst>
                                            <p:cond delay="499"/>
                                          </p:stCondLst>
                                        </p:cTn>
                                        <p:tgtEl>
                                          <p:spTgt spid="17"/>
                                        </p:tgtEl>
                                        <p:attrNameLst>
                                          <p:attrName>style.visibility</p:attrName>
                                        </p:attrNameLst>
                                      </p:cBhvr>
                                      <p:to>
                                        <p:strVal val="hidden"/>
                                      </p:to>
                                    </p:set>
                                  </p:childTnLst>
                                </p:cTn>
                              </p:par>
                            </p:childTnLst>
                          </p:cTn>
                        </p:par>
                      </p:childTnLst>
                    </p:cTn>
                  </p:par>
                  <p:par>
                    <p:cTn id="326" fill="hold">
                      <p:stCondLst>
                        <p:cond delay="indefinite"/>
                      </p:stCondLst>
                      <p:childTnLst>
                        <p:par>
                          <p:cTn id="327" fill="hold">
                            <p:stCondLst>
                              <p:cond delay="0"/>
                            </p:stCondLst>
                            <p:childTnLst>
                              <p:par>
                                <p:cTn id="328" presetID="4" presetClass="entr" presetSubtype="16" fill="hold" grpId="0" nodeType="clickEffect">
                                  <p:stCondLst>
                                    <p:cond delay="0"/>
                                  </p:stCondLst>
                                  <p:childTnLst>
                                    <p:set>
                                      <p:cBhvr>
                                        <p:cTn id="329" dur="1" fill="hold">
                                          <p:stCondLst>
                                            <p:cond delay="0"/>
                                          </p:stCondLst>
                                        </p:cTn>
                                        <p:tgtEl>
                                          <p:spTgt spid="20"/>
                                        </p:tgtEl>
                                        <p:attrNameLst>
                                          <p:attrName>style.visibility</p:attrName>
                                        </p:attrNameLst>
                                      </p:cBhvr>
                                      <p:to>
                                        <p:strVal val="visible"/>
                                      </p:to>
                                    </p:set>
                                    <p:animEffect transition="in" filter="box(in)">
                                      <p:cBhvr>
                                        <p:cTn id="330" dur="500"/>
                                        <p:tgtEl>
                                          <p:spTgt spid="20"/>
                                        </p:tgtEl>
                                      </p:cBhvr>
                                    </p:animEffect>
                                  </p:childTnLst>
                                </p:cTn>
                              </p:par>
                            </p:childTnLst>
                          </p:cTn>
                        </p:par>
                      </p:childTnLst>
                    </p:cTn>
                  </p:par>
                  <p:par>
                    <p:cTn id="331" fill="hold">
                      <p:stCondLst>
                        <p:cond delay="indefinite"/>
                      </p:stCondLst>
                      <p:childTnLst>
                        <p:par>
                          <p:cTn id="332" fill="hold">
                            <p:stCondLst>
                              <p:cond delay="0"/>
                            </p:stCondLst>
                            <p:childTnLst>
                              <p:par>
                                <p:cTn id="333" presetID="2" presetClass="exit" presetSubtype="4" fill="hold" grpId="1" nodeType="clickEffect">
                                  <p:stCondLst>
                                    <p:cond delay="0"/>
                                  </p:stCondLst>
                                  <p:childTnLst>
                                    <p:anim calcmode="lin" valueType="num">
                                      <p:cBhvr additive="base">
                                        <p:cTn id="334" dur="500"/>
                                        <p:tgtEl>
                                          <p:spTgt spid="20"/>
                                        </p:tgtEl>
                                        <p:attrNameLst>
                                          <p:attrName>ppt_x</p:attrName>
                                        </p:attrNameLst>
                                      </p:cBhvr>
                                      <p:tavLst>
                                        <p:tav tm="0">
                                          <p:val>
                                            <p:strVal val="ppt_x"/>
                                          </p:val>
                                        </p:tav>
                                        <p:tav tm="100000">
                                          <p:val>
                                            <p:strVal val="ppt_x"/>
                                          </p:val>
                                        </p:tav>
                                      </p:tavLst>
                                    </p:anim>
                                    <p:anim calcmode="lin" valueType="num">
                                      <p:cBhvr additive="base">
                                        <p:cTn id="335" dur="500"/>
                                        <p:tgtEl>
                                          <p:spTgt spid="20"/>
                                        </p:tgtEl>
                                        <p:attrNameLst>
                                          <p:attrName>ppt_y</p:attrName>
                                        </p:attrNameLst>
                                      </p:cBhvr>
                                      <p:tavLst>
                                        <p:tav tm="0">
                                          <p:val>
                                            <p:strVal val="ppt_y"/>
                                          </p:val>
                                        </p:tav>
                                        <p:tav tm="100000">
                                          <p:val>
                                            <p:strVal val="1+ppt_h/2"/>
                                          </p:val>
                                        </p:tav>
                                      </p:tavLst>
                                    </p:anim>
                                    <p:set>
                                      <p:cBhvr>
                                        <p:cTn id="336"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P spid="8" grpId="0"/>
      <p:bldP spid="8" grpId="1"/>
      <p:bldP spid="9" grpId="0"/>
      <p:bldP spid="9" grpId="1"/>
      <p:bldP spid="10" grpId="0"/>
      <p:bldP spid="10" grpId="1"/>
      <p:bldP spid="11" grpId="0"/>
      <p:bldP spid="11" grpId="1"/>
      <p:bldP spid="12" grpId="0"/>
      <p:bldP spid="12" grpId="1"/>
      <p:bldP spid="13" grpId="0"/>
      <p:bldP spid="13" grpId="1"/>
      <p:bldP spid="14" grpId="0"/>
      <p:bldP spid="14" grpId="1"/>
      <p:bldP spid="15" grpId="0"/>
      <p:bldP spid="15" grpId="1"/>
      <p:bldP spid="16" grpId="0"/>
      <p:bldP spid="16" grpId="1"/>
      <p:bldP spid="17" grpId="0"/>
      <p:bldP spid="17" grpId="1"/>
      <p:bldP spid="18" grpId="0"/>
      <p:bldP spid="18" grpId="1"/>
      <p:bldP spid="19" grpId="0"/>
      <p:bldP spid="19" grpId="1"/>
      <p:bldP spid="20" grpId="0"/>
      <p:bldP spid="20" grpId="1"/>
      <p:bldP spid="21" grpId="0"/>
      <p:bldP spid="21" grpId="1"/>
      <p:bldP spid="22" grpId="0"/>
      <p:bldP spid="22" grpId="1"/>
      <p:bldP spid="23" grpId="0" build="allAtOnce"/>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build="allAtOnce"/>
      <p:bldP spid="36" grpId="0"/>
      <p:bldP spid="36" grpId="1"/>
      <p:bldP spid="37" grpId="0"/>
      <p:bldP spid="37" grpId="1"/>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71500"/>
            <a:ext cx="8229600" cy="725488"/>
          </a:xfrm>
        </p:spPr>
        <p:txBody>
          <a:bodyPr>
            <a:normAutofit fontScale="90000"/>
          </a:bodyPr>
          <a:lstStyle/>
          <a:p>
            <a:pPr fontAlgn="auto">
              <a:spcAft>
                <a:spcPts val="0"/>
              </a:spcAft>
              <a:defRPr/>
            </a:pPr>
            <a:r>
              <a:rPr lang="es-ES" sz="3100" dirty="0" smtClean="0"/>
              <a:t/>
            </a:r>
            <a:br>
              <a:rPr lang="es-ES" sz="3100" dirty="0" smtClean="0"/>
            </a:br>
            <a:r>
              <a:rPr lang="es-ES" sz="3100" dirty="0" smtClean="0">
                <a:solidFill>
                  <a:schemeClr val="tx1"/>
                </a:solidFill>
                <a:latin typeface="+mn-lt"/>
              </a:rPr>
              <a:t>3.3. Localiza el intruso</a:t>
            </a:r>
            <a:r>
              <a:rPr lang="es-ES" dirty="0" smtClean="0"/>
              <a:t/>
            </a:r>
            <a:br>
              <a:rPr lang="es-ES" dirty="0" smtClean="0"/>
            </a:br>
            <a:endParaRPr lang="es-ES" dirty="0"/>
          </a:p>
        </p:txBody>
      </p:sp>
      <p:graphicFrame>
        <p:nvGraphicFramePr>
          <p:cNvPr id="4" name="3 Marcador de contenido"/>
          <p:cNvGraphicFramePr>
            <a:graphicFrameLocks noGrp="1"/>
          </p:cNvGraphicFramePr>
          <p:nvPr>
            <p:ph idx="1"/>
          </p:nvPr>
        </p:nvGraphicFramePr>
        <p:xfrm>
          <a:off x="500063" y="1714500"/>
          <a:ext cx="8229600" cy="4084320"/>
        </p:xfrm>
        <a:graphic>
          <a:graphicData uri="http://schemas.openxmlformats.org/drawingml/2006/table">
            <a:tbl>
              <a:tblPr firstRow="1" bandRow="1">
                <a:tableStyleId>{5C22544A-7EE6-4342-B048-85BDC9FD1C3A}</a:tableStyleId>
              </a:tblPr>
              <a:tblGrid>
                <a:gridCol w="1257280"/>
                <a:gridCol w="6972320"/>
              </a:tblGrid>
              <a:tr h="370840">
                <a:tc>
                  <a:txBody>
                    <a:bodyPr/>
                    <a:lstStyle/>
                    <a:p>
                      <a:r>
                        <a:rPr lang="es-ES" sz="1600" dirty="0" smtClean="0"/>
                        <a:t>Año de adhesión</a:t>
                      </a:r>
                      <a:endParaRPr lang="es-ES" sz="1600" dirty="0"/>
                    </a:p>
                  </a:txBody>
                  <a:tcPr/>
                </a:tc>
                <a:tc>
                  <a:txBody>
                    <a:bodyPr/>
                    <a:lstStyle/>
                    <a:p>
                      <a:r>
                        <a:rPr lang="es-ES" dirty="0" smtClean="0"/>
                        <a:t>Países</a:t>
                      </a:r>
                      <a:endParaRPr lang="es-ES" dirty="0"/>
                    </a:p>
                  </a:txBody>
                  <a:tcPr/>
                </a:tc>
              </a:tr>
              <a:tr h="370840">
                <a:tc>
                  <a:txBody>
                    <a:bodyPr/>
                    <a:lstStyle/>
                    <a:p>
                      <a:r>
                        <a:rPr lang="es-ES" dirty="0" smtClean="0"/>
                        <a:t>1958  (6)</a:t>
                      </a:r>
                      <a:endParaRPr lang="es-ES" dirty="0"/>
                    </a:p>
                  </a:txBody>
                  <a:tcPr/>
                </a:tc>
                <a:tc>
                  <a:txBody>
                    <a:bodyPr/>
                    <a:lstStyle/>
                    <a:p>
                      <a:r>
                        <a:rPr lang="es-ES" dirty="0" smtClean="0"/>
                        <a:t>Bélgica – Alemania</a:t>
                      </a:r>
                      <a:r>
                        <a:rPr lang="es-ES" baseline="0" dirty="0" smtClean="0"/>
                        <a:t> – Finlandia – Francia – Luxemburgo – Italia – Países Bajos</a:t>
                      </a:r>
                      <a:endParaRPr lang="es-ES" dirty="0"/>
                    </a:p>
                  </a:txBody>
                  <a:tcPr/>
                </a:tc>
              </a:tr>
              <a:tr h="370840">
                <a:tc>
                  <a:txBody>
                    <a:bodyPr/>
                    <a:lstStyle/>
                    <a:p>
                      <a:r>
                        <a:rPr lang="es-ES" dirty="0" smtClean="0"/>
                        <a:t>1973 (3)</a:t>
                      </a:r>
                      <a:endParaRPr lang="es-ES" dirty="0"/>
                    </a:p>
                  </a:txBody>
                  <a:tcPr/>
                </a:tc>
                <a:tc>
                  <a:txBody>
                    <a:bodyPr/>
                    <a:lstStyle/>
                    <a:p>
                      <a:r>
                        <a:rPr lang="es-ES" dirty="0" smtClean="0"/>
                        <a:t>Reino Unido</a:t>
                      </a:r>
                      <a:r>
                        <a:rPr lang="es-ES" baseline="0" dirty="0" smtClean="0"/>
                        <a:t> – España – Dinamarca – Irlanda</a:t>
                      </a:r>
                      <a:endParaRPr lang="es-ES" dirty="0"/>
                    </a:p>
                  </a:txBody>
                  <a:tcPr/>
                </a:tc>
              </a:tr>
              <a:tr h="370840">
                <a:tc>
                  <a:txBody>
                    <a:bodyPr/>
                    <a:lstStyle/>
                    <a:p>
                      <a:r>
                        <a:rPr lang="es-ES" dirty="0" smtClean="0"/>
                        <a:t>1981 (1)</a:t>
                      </a:r>
                      <a:endParaRPr lang="es-ES" dirty="0"/>
                    </a:p>
                  </a:txBody>
                  <a:tcPr/>
                </a:tc>
                <a:tc>
                  <a:txBody>
                    <a:bodyPr/>
                    <a:lstStyle/>
                    <a:p>
                      <a:r>
                        <a:rPr lang="es-ES" dirty="0" smtClean="0"/>
                        <a:t>Grecia – Noruega</a:t>
                      </a:r>
                      <a:endParaRPr lang="es-ES" dirty="0"/>
                    </a:p>
                  </a:txBody>
                  <a:tcPr/>
                </a:tc>
              </a:tr>
              <a:tr h="370840">
                <a:tc>
                  <a:txBody>
                    <a:bodyPr/>
                    <a:lstStyle/>
                    <a:p>
                      <a:r>
                        <a:rPr lang="es-ES" dirty="0" smtClean="0"/>
                        <a:t>1986 (2)</a:t>
                      </a:r>
                      <a:endParaRPr lang="es-ES" dirty="0"/>
                    </a:p>
                  </a:txBody>
                  <a:tcPr/>
                </a:tc>
                <a:tc>
                  <a:txBody>
                    <a:bodyPr/>
                    <a:lstStyle/>
                    <a:p>
                      <a:r>
                        <a:rPr lang="es-ES" dirty="0" smtClean="0"/>
                        <a:t>España – Portugal – Turquía</a:t>
                      </a:r>
                      <a:endParaRPr lang="es-ES" dirty="0"/>
                    </a:p>
                  </a:txBody>
                  <a:tcPr/>
                </a:tc>
              </a:tr>
              <a:tr h="370840">
                <a:tc>
                  <a:txBody>
                    <a:bodyPr/>
                    <a:lstStyle/>
                    <a:p>
                      <a:r>
                        <a:rPr lang="es-ES" dirty="0" smtClean="0"/>
                        <a:t>1995 (3)</a:t>
                      </a:r>
                      <a:endParaRPr lang="es-ES" dirty="0"/>
                    </a:p>
                  </a:txBody>
                  <a:tcPr/>
                </a:tc>
                <a:tc>
                  <a:txBody>
                    <a:bodyPr/>
                    <a:lstStyle/>
                    <a:p>
                      <a:r>
                        <a:rPr lang="es-ES" dirty="0" smtClean="0"/>
                        <a:t>Finlandia</a:t>
                      </a:r>
                      <a:r>
                        <a:rPr lang="es-ES" baseline="0" dirty="0" smtClean="0"/>
                        <a:t> – Croacia – Austria - Suecia</a:t>
                      </a:r>
                      <a:endParaRPr lang="es-ES" dirty="0"/>
                    </a:p>
                  </a:txBody>
                  <a:tcPr/>
                </a:tc>
              </a:tr>
              <a:tr h="370840">
                <a:tc>
                  <a:txBody>
                    <a:bodyPr/>
                    <a:lstStyle/>
                    <a:p>
                      <a:r>
                        <a:rPr lang="es-ES" dirty="0" smtClean="0"/>
                        <a:t>2004 (10)</a:t>
                      </a:r>
                      <a:endParaRPr lang="es-ES" dirty="0"/>
                    </a:p>
                  </a:txBody>
                  <a:tcPr/>
                </a:tc>
                <a:tc>
                  <a:txBody>
                    <a:bodyPr/>
                    <a:lstStyle/>
                    <a:p>
                      <a:r>
                        <a:rPr lang="es-ES" dirty="0" smtClean="0"/>
                        <a:t>Republica checa – Chipre – Eslovaquia – Rusia</a:t>
                      </a:r>
                      <a:r>
                        <a:rPr lang="es-ES" baseline="0" dirty="0" smtClean="0"/>
                        <a:t> – Eslovenia – Estonia – Hungría – Letonia – Lituania – Malta - Polonia</a:t>
                      </a:r>
                      <a:endParaRPr lang="es-ES" dirty="0"/>
                    </a:p>
                  </a:txBody>
                  <a:tcPr/>
                </a:tc>
              </a:tr>
              <a:tr h="370840">
                <a:tc>
                  <a:txBody>
                    <a:bodyPr/>
                    <a:lstStyle/>
                    <a:p>
                      <a:r>
                        <a:rPr lang="es-ES" dirty="0" smtClean="0"/>
                        <a:t>2007 (2)</a:t>
                      </a:r>
                      <a:endParaRPr lang="es-ES" dirty="0"/>
                    </a:p>
                  </a:txBody>
                  <a:tcPr/>
                </a:tc>
                <a:tc>
                  <a:txBody>
                    <a:bodyPr/>
                    <a:lstStyle/>
                    <a:p>
                      <a:r>
                        <a:rPr lang="es-ES" dirty="0" smtClean="0"/>
                        <a:t>Suiza – Rumanía – Bulgaria</a:t>
                      </a:r>
                      <a:endParaRPr lang="es-ES" dirty="0"/>
                    </a:p>
                  </a:txBody>
                  <a:tcPr/>
                </a:tc>
              </a:tr>
              <a:tr h="370840">
                <a:tc>
                  <a:txBody>
                    <a:bodyPr/>
                    <a:lstStyle/>
                    <a:p>
                      <a:r>
                        <a:rPr lang="es-ES" dirty="0" smtClean="0"/>
                        <a:t>2013 (1)</a:t>
                      </a:r>
                      <a:endParaRPr lang="es-ES" dirty="0"/>
                    </a:p>
                  </a:txBody>
                  <a:tcPr/>
                </a:tc>
                <a:tc>
                  <a:txBody>
                    <a:bodyPr/>
                    <a:lstStyle/>
                    <a:p>
                      <a:r>
                        <a:rPr lang="es-ES" dirty="0" smtClean="0"/>
                        <a:t>Croacia – Serbia </a:t>
                      </a:r>
                      <a:endParaRPr lang="es-ES" dirty="0"/>
                    </a:p>
                  </a:txBody>
                  <a:tcPr/>
                </a:tc>
              </a:tr>
            </a:tbl>
          </a:graphicData>
        </a:graphic>
      </p:graphicFrame>
      <p:cxnSp>
        <p:nvCxnSpPr>
          <p:cNvPr id="5" name="Straight Connector 4"/>
          <p:cNvCxnSpPr/>
          <p:nvPr/>
        </p:nvCxnSpPr>
        <p:spPr>
          <a:xfrm flipV="1">
            <a:off x="4067175" y="2205038"/>
            <a:ext cx="792163" cy="50323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flipV="1">
            <a:off x="3373438" y="2941638"/>
            <a:ext cx="693737" cy="327025"/>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8" name="Straight Connector 7"/>
          <p:cNvCxnSpPr/>
          <p:nvPr/>
        </p:nvCxnSpPr>
        <p:spPr>
          <a:xfrm flipV="1">
            <a:off x="2886075" y="3268663"/>
            <a:ext cx="835025" cy="47148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9" name="Straight Connector 8"/>
          <p:cNvCxnSpPr/>
          <p:nvPr/>
        </p:nvCxnSpPr>
        <p:spPr>
          <a:xfrm flipV="1">
            <a:off x="6011863" y="4430713"/>
            <a:ext cx="720725" cy="360362"/>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flipV="1">
            <a:off x="3054350" y="3933825"/>
            <a:ext cx="790575" cy="503238"/>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flipV="1">
            <a:off x="3976688" y="3600450"/>
            <a:ext cx="792162" cy="504825"/>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flipV="1">
            <a:off x="1763713" y="5013325"/>
            <a:ext cx="792162" cy="503238"/>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a:xfrm flipV="1">
            <a:off x="2725738" y="5394325"/>
            <a:ext cx="792162" cy="504825"/>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870">
                                          <p:stCondLst>
                                            <p:cond delay="0"/>
                                          </p:stCondLst>
                                        </p:cTn>
                                        <p:tgtEl>
                                          <p:spTgt spid="5"/>
                                        </p:tgtEl>
                                      </p:cBhvr>
                                    </p:animEffect>
                                    <p:anim calcmode="lin" valueType="num">
                                      <p:cBhvr>
                                        <p:cTn id="8" dur="273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5"/>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5"/>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5"/>
                                        </p:tgtEl>
                                        <p:attrNameLst>
                                          <p:attrName>ppt_y</p:attrName>
                                        </p:attrNameLst>
                                      </p:cBhvr>
                                      <p:tavLst>
                                        <p:tav tm="0" fmla="#ppt_y-sin(pi*$)/81">
                                          <p:val>
                                            <p:fltVal val="0"/>
                                          </p:val>
                                        </p:tav>
                                        <p:tav tm="100000">
                                          <p:val>
                                            <p:fltVal val="1"/>
                                          </p:val>
                                        </p:tav>
                                      </p:tavLst>
                                    </p:anim>
                                    <p:animScale>
                                      <p:cBhvr>
                                        <p:cTn id="13" dur="39">
                                          <p:stCondLst>
                                            <p:cond delay="975"/>
                                          </p:stCondLst>
                                        </p:cTn>
                                        <p:tgtEl>
                                          <p:spTgt spid="5"/>
                                        </p:tgtEl>
                                      </p:cBhvr>
                                      <p:to x="100000" y="60000"/>
                                    </p:animScale>
                                    <p:animScale>
                                      <p:cBhvr>
                                        <p:cTn id="14" dur="249" decel="50000">
                                          <p:stCondLst>
                                            <p:cond delay="1014"/>
                                          </p:stCondLst>
                                        </p:cTn>
                                        <p:tgtEl>
                                          <p:spTgt spid="5"/>
                                        </p:tgtEl>
                                      </p:cBhvr>
                                      <p:to x="100000" y="100000"/>
                                    </p:animScale>
                                    <p:animScale>
                                      <p:cBhvr>
                                        <p:cTn id="15" dur="39">
                                          <p:stCondLst>
                                            <p:cond delay="1968"/>
                                          </p:stCondLst>
                                        </p:cTn>
                                        <p:tgtEl>
                                          <p:spTgt spid="5"/>
                                        </p:tgtEl>
                                      </p:cBhvr>
                                      <p:to x="100000" y="80000"/>
                                    </p:animScale>
                                    <p:animScale>
                                      <p:cBhvr>
                                        <p:cTn id="16" dur="249" decel="50000">
                                          <p:stCondLst>
                                            <p:cond delay="2007"/>
                                          </p:stCondLst>
                                        </p:cTn>
                                        <p:tgtEl>
                                          <p:spTgt spid="5"/>
                                        </p:tgtEl>
                                      </p:cBhvr>
                                      <p:to x="100000" y="100000"/>
                                    </p:animScale>
                                    <p:animScale>
                                      <p:cBhvr>
                                        <p:cTn id="17" dur="39">
                                          <p:stCondLst>
                                            <p:cond delay="2463"/>
                                          </p:stCondLst>
                                        </p:cTn>
                                        <p:tgtEl>
                                          <p:spTgt spid="5"/>
                                        </p:tgtEl>
                                      </p:cBhvr>
                                      <p:to x="100000" y="90000"/>
                                    </p:animScale>
                                    <p:animScale>
                                      <p:cBhvr>
                                        <p:cTn id="18" dur="249" decel="50000">
                                          <p:stCondLst>
                                            <p:cond delay="2502"/>
                                          </p:stCondLst>
                                        </p:cTn>
                                        <p:tgtEl>
                                          <p:spTgt spid="5"/>
                                        </p:tgtEl>
                                      </p:cBhvr>
                                      <p:to x="100000" y="100000"/>
                                    </p:animScale>
                                    <p:animScale>
                                      <p:cBhvr>
                                        <p:cTn id="19" dur="39">
                                          <p:stCondLst>
                                            <p:cond delay="2712"/>
                                          </p:stCondLst>
                                        </p:cTn>
                                        <p:tgtEl>
                                          <p:spTgt spid="5"/>
                                        </p:tgtEl>
                                      </p:cBhvr>
                                      <p:to x="100000" y="95000"/>
                                    </p:animScale>
                                    <p:animScale>
                                      <p:cBhvr>
                                        <p:cTn id="20" dur="249" decel="50000">
                                          <p:stCondLst>
                                            <p:cond delay="2751"/>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30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2000" fill="hold"/>
                                        <p:tgtEl>
                                          <p:spTgt spid="8"/>
                                        </p:tgtEl>
                                        <p:attrNameLst>
                                          <p:attrName>ppt_x</p:attrName>
                                        </p:attrNameLst>
                                      </p:cBhvr>
                                      <p:tavLst>
                                        <p:tav tm="0">
                                          <p:val>
                                            <p:strVal val="#ppt_x"/>
                                          </p:val>
                                        </p:tav>
                                        <p:tav tm="100000">
                                          <p:val>
                                            <p:strVal val="#ppt_x"/>
                                          </p:val>
                                        </p:tav>
                                      </p:tavLst>
                                    </p:anim>
                                    <p:anim calcmode="lin" valueType="num">
                                      <p:cBhvr additive="base">
                                        <p:cTn id="31" dur="2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circle(in)">
                                      <p:cBhvr>
                                        <p:cTn id="36" dur="30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5"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3000"/>
                                        <p:tgtEl>
                                          <p:spTgt spid="9"/>
                                        </p:tgtEl>
                                      </p:cBhvr>
                                    </p:animEffect>
                                    <p:anim calcmode="lin" valueType="num">
                                      <p:cBhvr>
                                        <p:cTn id="46" dur="3000" fill="hold"/>
                                        <p:tgtEl>
                                          <p:spTgt spid="9"/>
                                        </p:tgtEl>
                                        <p:attrNameLst>
                                          <p:attrName>ppt_w</p:attrName>
                                        </p:attrNameLst>
                                      </p:cBhvr>
                                      <p:tavLst>
                                        <p:tav tm="0" fmla="#ppt_w*sin(2.5*pi*$)">
                                          <p:val>
                                            <p:fltVal val="0"/>
                                          </p:val>
                                        </p:tav>
                                        <p:tav tm="100000">
                                          <p:val>
                                            <p:fltVal val="1"/>
                                          </p:val>
                                        </p:tav>
                                      </p:tavLst>
                                    </p:anim>
                                    <p:anim calcmode="lin" valueType="num">
                                      <p:cBhvr>
                                        <p:cTn id="47" dur="3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2000" fill="hold"/>
                                        <p:tgtEl>
                                          <p:spTgt spid="13"/>
                                        </p:tgtEl>
                                        <p:attrNameLst>
                                          <p:attrName>ppt_w</p:attrName>
                                        </p:attrNameLst>
                                      </p:cBhvr>
                                      <p:tavLst>
                                        <p:tav tm="0">
                                          <p:val>
                                            <p:fltVal val="0"/>
                                          </p:val>
                                        </p:tav>
                                        <p:tav tm="100000">
                                          <p:val>
                                            <p:strVal val="#ppt_w"/>
                                          </p:val>
                                        </p:tav>
                                      </p:tavLst>
                                    </p:anim>
                                    <p:anim calcmode="lin" valueType="num">
                                      <p:cBhvr>
                                        <p:cTn id="53" dur="2000" fill="hold"/>
                                        <p:tgtEl>
                                          <p:spTgt spid="13"/>
                                        </p:tgtEl>
                                        <p:attrNameLst>
                                          <p:attrName>ppt_h</p:attrName>
                                        </p:attrNameLst>
                                      </p:cBhvr>
                                      <p:tavLst>
                                        <p:tav tm="0">
                                          <p:val>
                                            <p:fltVal val="0"/>
                                          </p:val>
                                        </p:tav>
                                        <p:tav tm="100000">
                                          <p:val>
                                            <p:strVal val="#ppt_h"/>
                                          </p:val>
                                        </p:tav>
                                      </p:tavLst>
                                    </p:anim>
                                    <p:animEffect transition="in" filter="fade">
                                      <p:cBhvr>
                                        <p:cTn id="54" dur="20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870">
                                          <p:stCondLst>
                                            <p:cond delay="0"/>
                                          </p:stCondLst>
                                        </p:cTn>
                                        <p:tgtEl>
                                          <p:spTgt spid="14"/>
                                        </p:tgtEl>
                                      </p:cBhvr>
                                    </p:animEffect>
                                    <p:anim calcmode="lin" valueType="num">
                                      <p:cBhvr>
                                        <p:cTn id="60" dur="2733"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61" dur="996"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62" dur="996" tmFilter="0, 0; 0.125,0.2665; 0.25,0.4; 0.375,0.465; 0.5,0.5;  0.625,0.535; 0.75,0.6; 0.875,0.7335; 1,1">
                                          <p:stCondLst>
                                            <p:cond delay="996"/>
                                          </p:stCondLst>
                                        </p:cTn>
                                        <p:tgtEl>
                                          <p:spTgt spid="14"/>
                                        </p:tgtEl>
                                        <p:attrNameLst>
                                          <p:attrName>ppt_y</p:attrName>
                                        </p:attrNameLst>
                                      </p:cBhvr>
                                      <p:tavLst>
                                        <p:tav tm="0" fmla="#ppt_y-sin(pi*$)/9">
                                          <p:val>
                                            <p:fltVal val="0"/>
                                          </p:val>
                                        </p:tav>
                                        <p:tav tm="100000">
                                          <p:val>
                                            <p:fltVal val="1"/>
                                          </p:val>
                                        </p:tav>
                                      </p:tavLst>
                                    </p:anim>
                                    <p:anim calcmode="lin" valueType="num">
                                      <p:cBhvr>
                                        <p:cTn id="63" dur="498" tmFilter="0, 0; 0.125,0.2665; 0.25,0.4; 0.375,0.465; 0.5,0.5;  0.625,0.535; 0.75,0.6; 0.875,0.7335; 1,1">
                                          <p:stCondLst>
                                            <p:cond delay="1986"/>
                                          </p:stCondLst>
                                        </p:cTn>
                                        <p:tgtEl>
                                          <p:spTgt spid="14"/>
                                        </p:tgtEl>
                                        <p:attrNameLst>
                                          <p:attrName>ppt_y</p:attrName>
                                        </p:attrNameLst>
                                      </p:cBhvr>
                                      <p:tavLst>
                                        <p:tav tm="0" fmla="#ppt_y-sin(pi*$)/27">
                                          <p:val>
                                            <p:fltVal val="0"/>
                                          </p:val>
                                        </p:tav>
                                        <p:tav tm="100000">
                                          <p:val>
                                            <p:fltVal val="1"/>
                                          </p:val>
                                        </p:tav>
                                      </p:tavLst>
                                    </p:anim>
                                    <p:anim calcmode="lin" valueType="num">
                                      <p:cBhvr>
                                        <p:cTn id="64" dur="246" tmFilter="0, 0; 0.125,0.2665; 0.25,0.4; 0.375,0.465; 0.5,0.5;  0.625,0.535; 0.75,0.6; 0.875,0.7335; 1,1">
                                          <p:stCondLst>
                                            <p:cond delay="2484"/>
                                          </p:stCondLst>
                                        </p:cTn>
                                        <p:tgtEl>
                                          <p:spTgt spid="14"/>
                                        </p:tgtEl>
                                        <p:attrNameLst>
                                          <p:attrName>ppt_y</p:attrName>
                                        </p:attrNameLst>
                                      </p:cBhvr>
                                      <p:tavLst>
                                        <p:tav tm="0" fmla="#ppt_y-sin(pi*$)/81">
                                          <p:val>
                                            <p:fltVal val="0"/>
                                          </p:val>
                                        </p:tav>
                                        <p:tav tm="100000">
                                          <p:val>
                                            <p:fltVal val="1"/>
                                          </p:val>
                                        </p:tav>
                                      </p:tavLst>
                                    </p:anim>
                                    <p:animScale>
                                      <p:cBhvr>
                                        <p:cTn id="65" dur="39">
                                          <p:stCondLst>
                                            <p:cond delay="975"/>
                                          </p:stCondLst>
                                        </p:cTn>
                                        <p:tgtEl>
                                          <p:spTgt spid="14"/>
                                        </p:tgtEl>
                                      </p:cBhvr>
                                      <p:to x="100000" y="60000"/>
                                    </p:animScale>
                                    <p:animScale>
                                      <p:cBhvr>
                                        <p:cTn id="66" dur="249" decel="50000">
                                          <p:stCondLst>
                                            <p:cond delay="1014"/>
                                          </p:stCondLst>
                                        </p:cTn>
                                        <p:tgtEl>
                                          <p:spTgt spid="14"/>
                                        </p:tgtEl>
                                      </p:cBhvr>
                                      <p:to x="100000" y="100000"/>
                                    </p:animScale>
                                    <p:animScale>
                                      <p:cBhvr>
                                        <p:cTn id="67" dur="39">
                                          <p:stCondLst>
                                            <p:cond delay="1968"/>
                                          </p:stCondLst>
                                        </p:cTn>
                                        <p:tgtEl>
                                          <p:spTgt spid="14"/>
                                        </p:tgtEl>
                                      </p:cBhvr>
                                      <p:to x="100000" y="80000"/>
                                    </p:animScale>
                                    <p:animScale>
                                      <p:cBhvr>
                                        <p:cTn id="68" dur="249" decel="50000">
                                          <p:stCondLst>
                                            <p:cond delay="2007"/>
                                          </p:stCondLst>
                                        </p:cTn>
                                        <p:tgtEl>
                                          <p:spTgt spid="14"/>
                                        </p:tgtEl>
                                      </p:cBhvr>
                                      <p:to x="100000" y="100000"/>
                                    </p:animScale>
                                    <p:animScale>
                                      <p:cBhvr>
                                        <p:cTn id="69" dur="39">
                                          <p:stCondLst>
                                            <p:cond delay="2463"/>
                                          </p:stCondLst>
                                        </p:cTn>
                                        <p:tgtEl>
                                          <p:spTgt spid="14"/>
                                        </p:tgtEl>
                                      </p:cBhvr>
                                      <p:to x="100000" y="90000"/>
                                    </p:animScale>
                                    <p:animScale>
                                      <p:cBhvr>
                                        <p:cTn id="70" dur="249" decel="50000">
                                          <p:stCondLst>
                                            <p:cond delay="2502"/>
                                          </p:stCondLst>
                                        </p:cTn>
                                        <p:tgtEl>
                                          <p:spTgt spid="14"/>
                                        </p:tgtEl>
                                      </p:cBhvr>
                                      <p:to x="100000" y="100000"/>
                                    </p:animScale>
                                    <p:animScale>
                                      <p:cBhvr>
                                        <p:cTn id="71" dur="39">
                                          <p:stCondLst>
                                            <p:cond delay="2712"/>
                                          </p:stCondLst>
                                        </p:cTn>
                                        <p:tgtEl>
                                          <p:spTgt spid="14"/>
                                        </p:tgtEl>
                                      </p:cBhvr>
                                      <p:to x="100000" y="95000"/>
                                    </p:animScale>
                                    <p:animScale>
                                      <p:cBhvr>
                                        <p:cTn id="72" dur="249" decel="50000">
                                          <p:stCondLst>
                                            <p:cond delay="2751"/>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800"/>
          </a:xfrm>
        </p:spPr>
        <p:txBody>
          <a:bodyPr>
            <a:normAutofit/>
          </a:bodyPr>
          <a:lstStyle/>
          <a:p>
            <a:pPr fontAlgn="auto">
              <a:spcAft>
                <a:spcPts val="0"/>
              </a:spcAft>
              <a:defRPr/>
            </a:pPr>
            <a:r>
              <a:rPr lang="es-ES" sz="2800" dirty="0" smtClean="0">
                <a:solidFill>
                  <a:schemeClr val="tx1"/>
                </a:solidFill>
                <a:latin typeface="+mn-lt"/>
              </a:rPr>
              <a:t>3.4. Relaciona cada país con su capital</a:t>
            </a:r>
            <a:endParaRPr lang="es-ES" sz="2800" dirty="0">
              <a:solidFill>
                <a:schemeClr val="tx1"/>
              </a:solidFill>
              <a:latin typeface="+mn-lt"/>
            </a:endParaRPr>
          </a:p>
        </p:txBody>
      </p:sp>
      <p:sp>
        <p:nvSpPr>
          <p:cNvPr id="5" name="4 CuadroTexto"/>
          <p:cNvSpPr txBox="1"/>
          <p:nvPr/>
        </p:nvSpPr>
        <p:spPr>
          <a:xfrm>
            <a:off x="7143750" y="1928813"/>
            <a:ext cx="1857375"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11.ALEMANIA</a:t>
            </a:r>
          </a:p>
        </p:txBody>
      </p:sp>
      <p:sp>
        <p:nvSpPr>
          <p:cNvPr id="6" name="5 CuadroTexto"/>
          <p:cNvSpPr txBox="1"/>
          <p:nvPr/>
        </p:nvSpPr>
        <p:spPr>
          <a:xfrm>
            <a:off x="2071688" y="3786188"/>
            <a:ext cx="1714500"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Berlín</a:t>
            </a:r>
          </a:p>
        </p:txBody>
      </p:sp>
      <p:sp>
        <p:nvSpPr>
          <p:cNvPr id="7" name="6 CuadroTexto"/>
          <p:cNvSpPr txBox="1"/>
          <p:nvPr/>
        </p:nvSpPr>
        <p:spPr>
          <a:xfrm>
            <a:off x="2428875" y="2643188"/>
            <a:ext cx="2214563"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3. REINO UNIDO</a:t>
            </a:r>
          </a:p>
        </p:txBody>
      </p:sp>
      <p:sp>
        <p:nvSpPr>
          <p:cNvPr id="8" name="7 CuadroTexto"/>
          <p:cNvSpPr txBox="1"/>
          <p:nvPr/>
        </p:nvSpPr>
        <p:spPr>
          <a:xfrm>
            <a:off x="4000500" y="3643313"/>
            <a:ext cx="1785938"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Londres</a:t>
            </a:r>
          </a:p>
        </p:txBody>
      </p:sp>
      <p:sp>
        <p:nvSpPr>
          <p:cNvPr id="9" name="8 CuadroTexto"/>
          <p:cNvSpPr txBox="1"/>
          <p:nvPr/>
        </p:nvSpPr>
        <p:spPr>
          <a:xfrm>
            <a:off x="4857750" y="3000375"/>
            <a:ext cx="1744663" cy="369888"/>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9. FRANCIA</a:t>
            </a:r>
          </a:p>
        </p:txBody>
      </p:sp>
      <p:sp>
        <p:nvSpPr>
          <p:cNvPr id="11" name="10 CuadroTexto"/>
          <p:cNvSpPr txBox="1"/>
          <p:nvPr/>
        </p:nvSpPr>
        <p:spPr>
          <a:xfrm>
            <a:off x="6786563" y="3714750"/>
            <a:ext cx="1554162" cy="369888"/>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París</a:t>
            </a:r>
          </a:p>
        </p:txBody>
      </p:sp>
      <p:sp>
        <p:nvSpPr>
          <p:cNvPr id="12" name="11 CuadroTexto"/>
          <p:cNvSpPr txBox="1"/>
          <p:nvPr/>
        </p:nvSpPr>
        <p:spPr>
          <a:xfrm>
            <a:off x="714375" y="4643438"/>
            <a:ext cx="1735138"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7. AUSTRIA</a:t>
            </a:r>
          </a:p>
        </p:txBody>
      </p:sp>
      <p:sp>
        <p:nvSpPr>
          <p:cNvPr id="13" name="12 CuadroTexto"/>
          <p:cNvSpPr txBox="1"/>
          <p:nvPr/>
        </p:nvSpPr>
        <p:spPr>
          <a:xfrm>
            <a:off x="3786188" y="5000625"/>
            <a:ext cx="1785937" cy="369888"/>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Viena</a:t>
            </a:r>
          </a:p>
        </p:txBody>
      </p:sp>
      <p:sp>
        <p:nvSpPr>
          <p:cNvPr id="14" name="13 CuadroTexto"/>
          <p:cNvSpPr txBox="1"/>
          <p:nvPr/>
        </p:nvSpPr>
        <p:spPr>
          <a:xfrm>
            <a:off x="5857875" y="5357813"/>
            <a:ext cx="1698625"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13. RUMANIA</a:t>
            </a:r>
          </a:p>
        </p:txBody>
      </p:sp>
      <p:sp>
        <p:nvSpPr>
          <p:cNvPr id="15" name="14 CuadroTexto"/>
          <p:cNvSpPr txBox="1"/>
          <p:nvPr/>
        </p:nvSpPr>
        <p:spPr>
          <a:xfrm>
            <a:off x="5357813" y="2428875"/>
            <a:ext cx="1768475" cy="369888"/>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Bucarest</a:t>
            </a:r>
          </a:p>
        </p:txBody>
      </p:sp>
      <p:sp>
        <p:nvSpPr>
          <p:cNvPr id="16" name="15 CuadroTexto"/>
          <p:cNvSpPr txBox="1"/>
          <p:nvPr/>
        </p:nvSpPr>
        <p:spPr>
          <a:xfrm>
            <a:off x="785813" y="3071813"/>
            <a:ext cx="1428750"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5. ESPAÑA</a:t>
            </a:r>
          </a:p>
        </p:txBody>
      </p:sp>
      <p:sp>
        <p:nvSpPr>
          <p:cNvPr id="17" name="16 CuadroTexto"/>
          <p:cNvSpPr txBox="1"/>
          <p:nvPr/>
        </p:nvSpPr>
        <p:spPr>
          <a:xfrm>
            <a:off x="428625" y="5643563"/>
            <a:ext cx="1660525"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Madrid</a:t>
            </a:r>
          </a:p>
        </p:txBody>
      </p:sp>
      <p:sp>
        <p:nvSpPr>
          <p:cNvPr id="18" name="17 CuadroTexto"/>
          <p:cNvSpPr txBox="1"/>
          <p:nvPr/>
        </p:nvSpPr>
        <p:spPr>
          <a:xfrm>
            <a:off x="4857750" y="6072188"/>
            <a:ext cx="1562100" cy="646112"/>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14. BULGARIA</a:t>
            </a:r>
          </a:p>
        </p:txBody>
      </p:sp>
      <p:sp>
        <p:nvSpPr>
          <p:cNvPr id="19" name="18 CuadroTexto"/>
          <p:cNvSpPr txBox="1"/>
          <p:nvPr/>
        </p:nvSpPr>
        <p:spPr>
          <a:xfrm>
            <a:off x="857250" y="2286000"/>
            <a:ext cx="1446213" cy="369888"/>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err="1">
                <a:latin typeface="+mn-lt"/>
                <a:cs typeface="+mn-cs"/>
              </a:rPr>
              <a:t>Sofia</a:t>
            </a:r>
            <a:endParaRPr lang="es-ES" dirty="0">
              <a:latin typeface="+mn-lt"/>
              <a:cs typeface="+mn-cs"/>
            </a:endParaRPr>
          </a:p>
        </p:txBody>
      </p:sp>
      <p:sp>
        <p:nvSpPr>
          <p:cNvPr id="20" name="19 CuadroTexto"/>
          <p:cNvSpPr txBox="1"/>
          <p:nvPr/>
        </p:nvSpPr>
        <p:spPr>
          <a:xfrm>
            <a:off x="2643188" y="4357688"/>
            <a:ext cx="1944687"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8. FINLANDIA</a:t>
            </a:r>
          </a:p>
        </p:txBody>
      </p:sp>
      <p:sp>
        <p:nvSpPr>
          <p:cNvPr id="21" name="20 CuadroTexto"/>
          <p:cNvSpPr txBox="1"/>
          <p:nvPr/>
        </p:nvSpPr>
        <p:spPr>
          <a:xfrm>
            <a:off x="2500313" y="5786438"/>
            <a:ext cx="1554162"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Helsinki</a:t>
            </a:r>
          </a:p>
        </p:txBody>
      </p:sp>
      <p:sp>
        <p:nvSpPr>
          <p:cNvPr id="22" name="21 CuadroTexto"/>
          <p:cNvSpPr txBox="1"/>
          <p:nvPr/>
        </p:nvSpPr>
        <p:spPr>
          <a:xfrm>
            <a:off x="2286000" y="1428750"/>
            <a:ext cx="1285875" cy="369888"/>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2. ITALIA</a:t>
            </a:r>
          </a:p>
        </p:txBody>
      </p:sp>
      <p:sp>
        <p:nvSpPr>
          <p:cNvPr id="23" name="22 CuadroTexto"/>
          <p:cNvSpPr txBox="1"/>
          <p:nvPr/>
        </p:nvSpPr>
        <p:spPr>
          <a:xfrm>
            <a:off x="6286500" y="4357688"/>
            <a:ext cx="1660525"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Roma</a:t>
            </a:r>
          </a:p>
        </p:txBody>
      </p:sp>
      <p:sp>
        <p:nvSpPr>
          <p:cNvPr id="24" name="23 CuadroTexto"/>
          <p:cNvSpPr txBox="1"/>
          <p:nvPr/>
        </p:nvSpPr>
        <p:spPr>
          <a:xfrm>
            <a:off x="6715125" y="6072188"/>
            <a:ext cx="1393825"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Atenas</a:t>
            </a:r>
          </a:p>
        </p:txBody>
      </p:sp>
      <p:sp>
        <p:nvSpPr>
          <p:cNvPr id="25" name="24 CuadroTexto"/>
          <p:cNvSpPr txBox="1"/>
          <p:nvPr/>
        </p:nvSpPr>
        <p:spPr>
          <a:xfrm>
            <a:off x="500063" y="6286500"/>
            <a:ext cx="1562100" cy="369888"/>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15. GRECIA</a:t>
            </a:r>
          </a:p>
        </p:txBody>
      </p:sp>
      <p:sp>
        <p:nvSpPr>
          <p:cNvPr id="26" name="25 CuadroTexto"/>
          <p:cNvSpPr txBox="1"/>
          <p:nvPr/>
        </p:nvSpPr>
        <p:spPr>
          <a:xfrm>
            <a:off x="500063" y="1500188"/>
            <a:ext cx="1571625"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1. IRLANDA</a:t>
            </a:r>
          </a:p>
        </p:txBody>
      </p:sp>
      <p:sp>
        <p:nvSpPr>
          <p:cNvPr id="27" name="26 CuadroTexto"/>
          <p:cNvSpPr txBox="1"/>
          <p:nvPr/>
        </p:nvSpPr>
        <p:spPr>
          <a:xfrm>
            <a:off x="3214688" y="3214688"/>
            <a:ext cx="1071562"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Dublín</a:t>
            </a:r>
          </a:p>
        </p:txBody>
      </p:sp>
      <p:sp>
        <p:nvSpPr>
          <p:cNvPr id="28" name="27 CuadroTexto"/>
          <p:cNvSpPr txBox="1"/>
          <p:nvPr/>
        </p:nvSpPr>
        <p:spPr>
          <a:xfrm>
            <a:off x="0" y="3789040"/>
            <a:ext cx="1835696" cy="646331"/>
          </a:xfrm>
          <a:prstGeom prst="rect">
            <a:avLst/>
          </a:prstGeom>
          <a:solidFill>
            <a:schemeClr val="accent1">
              <a:lumMod val="40000"/>
              <a:lumOff val="60000"/>
            </a:schemeClr>
          </a:solidFill>
        </p:spPr>
        <p:txBody>
          <a:bodyPr wrap="square">
            <a:spAutoFit/>
          </a:bodyPr>
          <a:lstStyle/>
          <a:p>
            <a:pPr algn="ctr" fontAlgn="auto">
              <a:spcBef>
                <a:spcPts val="0"/>
              </a:spcBef>
              <a:spcAft>
                <a:spcPts val="0"/>
              </a:spcAft>
              <a:defRPr/>
            </a:pPr>
            <a:r>
              <a:rPr lang="es-ES" dirty="0">
                <a:latin typeface="+mn-lt"/>
                <a:cs typeface="+mn-cs"/>
              </a:rPr>
              <a:t>6. </a:t>
            </a:r>
            <a:r>
              <a:rPr lang="es-ES" dirty="0" smtClean="0">
                <a:latin typeface="+mn-lt"/>
                <a:cs typeface="+mn-cs"/>
              </a:rPr>
              <a:t>REPÚBLICA CHECA</a:t>
            </a:r>
            <a:endParaRPr lang="es-ES" dirty="0">
              <a:latin typeface="+mn-lt"/>
              <a:cs typeface="+mn-cs"/>
            </a:endParaRPr>
          </a:p>
        </p:txBody>
      </p:sp>
      <p:sp>
        <p:nvSpPr>
          <p:cNvPr id="29" name="28 CuadroTexto"/>
          <p:cNvSpPr txBox="1"/>
          <p:nvPr/>
        </p:nvSpPr>
        <p:spPr>
          <a:xfrm>
            <a:off x="4429125" y="1428750"/>
            <a:ext cx="1339850" cy="369888"/>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Praga</a:t>
            </a:r>
          </a:p>
        </p:txBody>
      </p:sp>
      <p:sp>
        <p:nvSpPr>
          <p:cNvPr id="30" name="29 CuadroTexto"/>
          <p:cNvSpPr txBox="1"/>
          <p:nvPr/>
        </p:nvSpPr>
        <p:spPr>
          <a:xfrm>
            <a:off x="7000875" y="2786063"/>
            <a:ext cx="1500188" cy="65563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12. HUNGRÍA</a:t>
            </a:r>
          </a:p>
        </p:txBody>
      </p:sp>
      <p:sp>
        <p:nvSpPr>
          <p:cNvPr id="31" name="30 CuadroTexto"/>
          <p:cNvSpPr txBox="1"/>
          <p:nvPr/>
        </p:nvSpPr>
        <p:spPr>
          <a:xfrm>
            <a:off x="2071688" y="5143500"/>
            <a:ext cx="1339850" cy="369888"/>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Budapest</a:t>
            </a:r>
          </a:p>
        </p:txBody>
      </p:sp>
      <p:sp>
        <p:nvSpPr>
          <p:cNvPr id="32" name="31 CuadroTexto"/>
          <p:cNvSpPr txBox="1"/>
          <p:nvPr/>
        </p:nvSpPr>
        <p:spPr>
          <a:xfrm>
            <a:off x="4786313" y="4214813"/>
            <a:ext cx="1428750" cy="64293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10. POLONIA</a:t>
            </a:r>
          </a:p>
        </p:txBody>
      </p:sp>
      <p:sp>
        <p:nvSpPr>
          <p:cNvPr id="33" name="32 CuadroTexto"/>
          <p:cNvSpPr txBox="1"/>
          <p:nvPr/>
        </p:nvSpPr>
        <p:spPr>
          <a:xfrm>
            <a:off x="7429500" y="4857750"/>
            <a:ext cx="1285875" cy="369888"/>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Varsovia</a:t>
            </a:r>
          </a:p>
        </p:txBody>
      </p:sp>
      <p:sp>
        <p:nvSpPr>
          <p:cNvPr id="34" name="33 CuadroTexto"/>
          <p:cNvSpPr txBox="1"/>
          <p:nvPr/>
        </p:nvSpPr>
        <p:spPr>
          <a:xfrm>
            <a:off x="3071813" y="2071688"/>
            <a:ext cx="2143125" cy="369887"/>
          </a:xfrm>
          <a:prstGeom prst="rect">
            <a:avLst/>
          </a:prstGeom>
          <a:solidFill>
            <a:schemeClr val="accent1">
              <a:lumMod val="40000"/>
              <a:lumOff val="60000"/>
            </a:schemeClr>
          </a:solidFill>
        </p:spPr>
        <p:txBody>
          <a:bodyPr>
            <a:spAutoFit/>
          </a:bodyPr>
          <a:lstStyle/>
          <a:p>
            <a:pPr algn="ctr" fontAlgn="auto">
              <a:spcBef>
                <a:spcPts val="0"/>
              </a:spcBef>
              <a:spcAft>
                <a:spcPts val="0"/>
              </a:spcAft>
              <a:defRPr/>
            </a:pPr>
            <a:r>
              <a:rPr lang="es-ES" dirty="0">
                <a:latin typeface="+mn-lt"/>
                <a:cs typeface="+mn-cs"/>
              </a:rPr>
              <a:t>4. PAISES BAJOS</a:t>
            </a:r>
          </a:p>
        </p:txBody>
      </p:sp>
      <p:sp>
        <p:nvSpPr>
          <p:cNvPr id="35" name="34 CuadroTexto"/>
          <p:cNvSpPr txBox="1"/>
          <p:nvPr/>
        </p:nvSpPr>
        <p:spPr>
          <a:xfrm>
            <a:off x="6143625" y="1357313"/>
            <a:ext cx="1554163" cy="369887"/>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es-ES" dirty="0">
                <a:latin typeface="+mn-lt"/>
                <a:cs typeface="+mn-cs"/>
              </a:rPr>
              <a:t>Ámsterdam</a:t>
            </a:r>
          </a:p>
        </p:txBody>
      </p:sp>
      <p:sp>
        <p:nvSpPr>
          <p:cNvPr id="48" name="47 Flecha abajo">
            <a:hlinkClick r:id="rId2" action="ppaction://hlinksldjump"/>
          </p:cNvPr>
          <p:cNvSpPr/>
          <p:nvPr/>
        </p:nvSpPr>
        <p:spPr>
          <a:xfrm>
            <a:off x="8001000" y="5929313"/>
            <a:ext cx="928688"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57" name="56 Conector recto de flecha"/>
          <p:cNvCxnSpPr/>
          <p:nvPr/>
        </p:nvCxnSpPr>
        <p:spPr>
          <a:xfrm>
            <a:off x="1571625" y="1785938"/>
            <a:ext cx="1857375" cy="15001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58 Conector recto de flecha"/>
          <p:cNvCxnSpPr/>
          <p:nvPr/>
        </p:nvCxnSpPr>
        <p:spPr>
          <a:xfrm>
            <a:off x="3143250" y="1714500"/>
            <a:ext cx="3643313" cy="29289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a:endCxn id="8" idx="0"/>
          </p:cNvCxnSpPr>
          <p:nvPr/>
        </p:nvCxnSpPr>
        <p:spPr>
          <a:xfrm>
            <a:off x="3929063" y="2857500"/>
            <a:ext cx="965200" cy="78581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68 Conector recto de flecha"/>
          <p:cNvCxnSpPr/>
          <p:nvPr/>
        </p:nvCxnSpPr>
        <p:spPr>
          <a:xfrm flipV="1">
            <a:off x="4929188" y="1571625"/>
            <a:ext cx="1428750" cy="7143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70 Conector recto de flecha"/>
          <p:cNvCxnSpPr/>
          <p:nvPr/>
        </p:nvCxnSpPr>
        <p:spPr>
          <a:xfrm rot="5400000">
            <a:off x="678656" y="4393407"/>
            <a:ext cx="2428875" cy="3571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72 Conector recto de flecha"/>
          <p:cNvCxnSpPr>
            <a:endCxn id="29" idx="1"/>
          </p:cNvCxnSpPr>
          <p:nvPr/>
        </p:nvCxnSpPr>
        <p:spPr>
          <a:xfrm flipV="1">
            <a:off x="1714500" y="1612900"/>
            <a:ext cx="2714625" cy="2387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74 Conector recto de flecha"/>
          <p:cNvCxnSpPr/>
          <p:nvPr/>
        </p:nvCxnSpPr>
        <p:spPr>
          <a:xfrm>
            <a:off x="2286000" y="4786313"/>
            <a:ext cx="1857375" cy="50006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7" name="76 Conector recto de flecha"/>
          <p:cNvCxnSpPr/>
          <p:nvPr/>
        </p:nvCxnSpPr>
        <p:spPr>
          <a:xfrm rot="5400000">
            <a:off x="3357563" y="4857750"/>
            <a:ext cx="1428750" cy="7143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78 Conector recto de flecha"/>
          <p:cNvCxnSpPr/>
          <p:nvPr/>
        </p:nvCxnSpPr>
        <p:spPr>
          <a:xfrm>
            <a:off x="6286500" y="3143250"/>
            <a:ext cx="965200" cy="78581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79 Conector recto de flecha"/>
          <p:cNvCxnSpPr/>
          <p:nvPr/>
        </p:nvCxnSpPr>
        <p:spPr>
          <a:xfrm>
            <a:off x="5786438" y="4500563"/>
            <a:ext cx="1785937" cy="5715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81 Conector recto de flecha"/>
          <p:cNvCxnSpPr/>
          <p:nvPr/>
        </p:nvCxnSpPr>
        <p:spPr>
          <a:xfrm rot="10800000" flipV="1">
            <a:off x="3500438" y="2143125"/>
            <a:ext cx="3786187" cy="18573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83 Conector recto de flecha"/>
          <p:cNvCxnSpPr/>
          <p:nvPr/>
        </p:nvCxnSpPr>
        <p:spPr>
          <a:xfrm rot="10800000" flipV="1">
            <a:off x="2786063" y="3286125"/>
            <a:ext cx="4572000" cy="20002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85 Conector recto de flecha"/>
          <p:cNvCxnSpPr/>
          <p:nvPr/>
        </p:nvCxnSpPr>
        <p:spPr>
          <a:xfrm rot="16200000" flipV="1">
            <a:off x="5107782" y="4107656"/>
            <a:ext cx="2857500" cy="7143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8" name="87 Conector recto de flecha"/>
          <p:cNvCxnSpPr/>
          <p:nvPr/>
        </p:nvCxnSpPr>
        <p:spPr>
          <a:xfrm rot="10800000">
            <a:off x="2000250" y="2571750"/>
            <a:ext cx="3929063" cy="35004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0" name="89 Conector recto de flecha"/>
          <p:cNvCxnSpPr/>
          <p:nvPr/>
        </p:nvCxnSpPr>
        <p:spPr>
          <a:xfrm flipV="1">
            <a:off x="1857375" y="6357938"/>
            <a:ext cx="5000625" cy="10636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ox(in)">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57"/>
                                        </p:tgtEl>
                                      </p:cBhvr>
                                    </p:animEffect>
                                    <p:set>
                                      <p:cBhvr>
                                        <p:cTn id="12" dur="1" fill="hold">
                                          <p:stCondLst>
                                            <p:cond delay="499"/>
                                          </p:stCondLst>
                                        </p:cTn>
                                        <p:tgtEl>
                                          <p:spTgt spid="5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box(in)">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59"/>
                                        </p:tgtEl>
                                      </p:cBhvr>
                                    </p:animEffect>
                                    <p:set>
                                      <p:cBhvr>
                                        <p:cTn id="22" dur="1" fill="hold">
                                          <p:stCondLst>
                                            <p:cond delay="499"/>
                                          </p:stCondLst>
                                        </p:cTn>
                                        <p:tgtEl>
                                          <p:spTgt spid="5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box(in)">
                                      <p:cBhvr>
                                        <p:cTn id="27" dur="500"/>
                                        <p:tgtEl>
                                          <p:spTgt spid="6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xit" presetSubtype="16" fill="hold" nodeType="clickEffect">
                                  <p:stCondLst>
                                    <p:cond delay="0"/>
                                  </p:stCondLst>
                                  <p:childTnLst>
                                    <p:animEffect transition="out" filter="box(in)">
                                      <p:cBhvr>
                                        <p:cTn id="31" dur="500"/>
                                        <p:tgtEl>
                                          <p:spTgt spid="63"/>
                                        </p:tgtEl>
                                      </p:cBhvr>
                                    </p:animEffect>
                                    <p:set>
                                      <p:cBhvr>
                                        <p:cTn id="32" dur="1" fill="hold">
                                          <p:stCondLst>
                                            <p:cond delay="499"/>
                                          </p:stCondLst>
                                        </p:cTn>
                                        <p:tgtEl>
                                          <p:spTgt spid="6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box(in)">
                                      <p:cBhvr>
                                        <p:cTn id="37" dur="500"/>
                                        <p:tgtEl>
                                          <p:spTgt spid="69"/>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xit" presetSubtype="16" fill="hold" nodeType="clickEffect">
                                  <p:stCondLst>
                                    <p:cond delay="0"/>
                                  </p:stCondLst>
                                  <p:childTnLst>
                                    <p:animEffect transition="out" filter="box(in)">
                                      <p:cBhvr>
                                        <p:cTn id="41" dur="500"/>
                                        <p:tgtEl>
                                          <p:spTgt spid="69"/>
                                        </p:tgtEl>
                                      </p:cBhvr>
                                    </p:animEffect>
                                    <p:set>
                                      <p:cBhvr>
                                        <p:cTn id="42" dur="1" fill="hold">
                                          <p:stCondLst>
                                            <p:cond delay="499"/>
                                          </p:stCondLst>
                                        </p:cTn>
                                        <p:tgtEl>
                                          <p:spTgt spid="6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box(in)">
                                      <p:cBhvr>
                                        <p:cTn id="47" dur="500"/>
                                        <p:tgtEl>
                                          <p:spTgt spid="71"/>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xit" presetSubtype="16" fill="hold" nodeType="clickEffect">
                                  <p:stCondLst>
                                    <p:cond delay="0"/>
                                  </p:stCondLst>
                                  <p:childTnLst>
                                    <p:animEffect transition="out" filter="box(in)">
                                      <p:cBhvr>
                                        <p:cTn id="51" dur="500"/>
                                        <p:tgtEl>
                                          <p:spTgt spid="71"/>
                                        </p:tgtEl>
                                      </p:cBhvr>
                                    </p:animEffect>
                                    <p:set>
                                      <p:cBhvr>
                                        <p:cTn id="52" dur="1" fill="hold">
                                          <p:stCondLst>
                                            <p:cond delay="499"/>
                                          </p:stCondLst>
                                        </p:cTn>
                                        <p:tgtEl>
                                          <p:spTgt spid="7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73"/>
                                        </p:tgtEl>
                                        <p:attrNameLst>
                                          <p:attrName>style.visibility</p:attrName>
                                        </p:attrNameLst>
                                      </p:cBhvr>
                                      <p:to>
                                        <p:strVal val="visible"/>
                                      </p:to>
                                    </p:set>
                                    <p:animEffect transition="in" filter="box(in)">
                                      <p:cBhvr>
                                        <p:cTn id="57" dur="500"/>
                                        <p:tgtEl>
                                          <p:spTgt spid="73"/>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xit" presetSubtype="16" fill="hold" nodeType="clickEffect">
                                  <p:stCondLst>
                                    <p:cond delay="0"/>
                                  </p:stCondLst>
                                  <p:childTnLst>
                                    <p:animEffect transition="out" filter="box(in)">
                                      <p:cBhvr>
                                        <p:cTn id="61" dur="500"/>
                                        <p:tgtEl>
                                          <p:spTgt spid="73"/>
                                        </p:tgtEl>
                                      </p:cBhvr>
                                    </p:animEffect>
                                    <p:set>
                                      <p:cBhvr>
                                        <p:cTn id="62" dur="1" fill="hold">
                                          <p:stCondLst>
                                            <p:cond delay="499"/>
                                          </p:stCondLst>
                                        </p:cTn>
                                        <p:tgtEl>
                                          <p:spTgt spid="73"/>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box(in)">
                                      <p:cBhvr>
                                        <p:cTn id="67" dur="500"/>
                                        <p:tgtEl>
                                          <p:spTgt spid="75"/>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xit" presetSubtype="16" fill="hold" nodeType="clickEffect">
                                  <p:stCondLst>
                                    <p:cond delay="0"/>
                                  </p:stCondLst>
                                  <p:childTnLst>
                                    <p:animEffect transition="out" filter="box(in)">
                                      <p:cBhvr>
                                        <p:cTn id="71" dur="500"/>
                                        <p:tgtEl>
                                          <p:spTgt spid="75"/>
                                        </p:tgtEl>
                                      </p:cBhvr>
                                    </p:animEffect>
                                    <p:set>
                                      <p:cBhvr>
                                        <p:cTn id="72" dur="1" fill="hold">
                                          <p:stCondLst>
                                            <p:cond delay="499"/>
                                          </p:stCondLst>
                                        </p:cTn>
                                        <p:tgtEl>
                                          <p:spTgt spid="75"/>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nodeType="clickEffect">
                                  <p:stCondLst>
                                    <p:cond delay="0"/>
                                  </p:stCondLst>
                                  <p:childTnLst>
                                    <p:set>
                                      <p:cBhvr>
                                        <p:cTn id="76" dur="1" fill="hold">
                                          <p:stCondLst>
                                            <p:cond delay="0"/>
                                          </p:stCondLst>
                                        </p:cTn>
                                        <p:tgtEl>
                                          <p:spTgt spid="77"/>
                                        </p:tgtEl>
                                        <p:attrNameLst>
                                          <p:attrName>style.visibility</p:attrName>
                                        </p:attrNameLst>
                                      </p:cBhvr>
                                      <p:to>
                                        <p:strVal val="visible"/>
                                      </p:to>
                                    </p:set>
                                    <p:animEffect transition="in" filter="box(in)">
                                      <p:cBhvr>
                                        <p:cTn id="77" dur="500"/>
                                        <p:tgtEl>
                                          <p:spTgt spid="77"/>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xit" presetSubtype="16" fill="hold" nodeType="clickEffect">
                                  <p:stCondLst>
                                    <p:cond delay="0"/>
                                  </p:stCondLst>
                                  <p:childTnLst>
                                    <p:animEffect transition="out" filter="box(in)">
                                      <p:cBhvr>
                                        <p:cTn id="81" dur="500"/>
                                        <p:tgtEl>
                                          <p:spTgt spid="77"/>
                                        </p:tgtEl>
                                      </p:cBhvr>
                                    </p:animEffect>
                                    <p:set>
                                      <p:cBhvr>
                                        <p:cTn id="82" dur="1" fill="hold">
                                          <p:stCondLst>
                                            <p:cond delay="499"/>
                                          </p:stCondLst>
                                        </p:cTn>
                                        <p:tgtEl>
                                          <p:spTgt spid="77"/>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nodeType="clickEffect">
                                  <p:stCondLst>
                                    <p:cond delay="0"/>
                                  </p:stCondLst>
                                  <p:childTnLst>
                                    <p:set>
                                      <p:cBhvr>
                                        <p:cTn id="86" dur="1" fill="hold">
                                          <p:stCondLst>
                                            <p:cond delay="0"/>
                                          </p:stCondLst>
                                        </p:cTn>
                                        <p:tgtEl>
                                          <p:spTgt spid="79"/>
                                        </p:tgtEl>
                                        <p:attrNameLst>
                                          <p:attrName>style.visibility</p:attrName>
                                        </p:attrNameLst>
                                      </p:cBhvr>
                                      <p:to>
                                        <p:strVal val="visible"/>
                                      </p:to>
                                    </p:set>
                                    <p:animEffect transition="in" filter="box(in)">
                                      <p:cBhvr>
                                        <p:cTn id="87" dur="500"/>
                                        <p:tgtEl>
                                          <p:spTgt spid="79"/>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xit" presetSubtype="16" fill="hold" nodeType="clickEffect">
                                  <p:stCondLst>
                                    <p:cond delay="0"/>
                                  </p:stCondLst>
                                  <p:childTnLst>
                                    <p:animEffect transition="out" filter="box(in)">
                                      <p:cBhvr>
                                        <p:cTn id="91" dur="500"/>
                                        <p:tgtEl>
                                          <p:spTgt spid="79"/>
                                        </p:tgtEl>
                                      </p:cBhvr>
                                    </p:animEffect>
                                    <p:set>
                                      <p:cBhvr>
                                        <p:cTn id="92" dur="1" fill="hold">
                                          <p:stCondLst>
                                            <p:cond delay="499"/>
                                          </p:stCondLst>
                                        </p:cTn>
                                        <p:tgtEl>
                                          <p:spTgt spid="79"/>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nodeType="click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box(in)">
                                      <p:cBhvr>
                                        <p:cTn id="97" dur="500"/>
                                        <p:tgtEl>
                                          <p:spTgt spid="80"/>
                                        </p:tgtEl>
                                      </p:cBhvr>
                                    </p:animEffect>
                                  </p:childTnLst>
                                </p:cTn>
                              </p:par>
                            </p:childTnLst>
                          </p:cTn>
                        </p:par>
                      </p:childTnLst>
                    </p:cTn>
                  </p:par>
                  <p:par>
                    <p:cTn id="98" fill="hold">
                      <p:stCondLst>
                        <p:cond delay="indefinite"/>
                      </p:stCondLst>
                      <p:childTnLst>
                        <p:par>
                          <p:cTn id="99" fill="hold">
                            <p:stCondLst>
                              <p:cond delay="0"/>
                            </p:stCondLst>
                            <p:childTnLst>
                              <p:par>
                                <p:cTn id="100" presetID="4" presetClass="exit" presetSubtype="16" fill="hold" nodeType="clickEffect">
                                  <p:stCondLst>
                                    <p:cond delay="0"/>
                                  </p:stCondLst>
                                  <p:childTnLst>
                                    <p:animEffect transition="out" filter="box(in)">
                                      <p:cBhvr>
                                        <p:cTn id="101" dur="500"/>
                                        <p:tgtEl>
                                          <p:spTgt spid="80"/>
                                        </p:tgtEl>
                                      </p:cBhvr>
                                    </p:animEffect>
                                    <p:set>
                                      <p:cBhvr>
                                        <p:cTn id="102" dur="1" fill="hold">
                                          <p:stCondLst>
                                            <p:cond delay="499"/>
                                          </p:stCondLst>
                                        </p:cTn>
                                        <p:tgtEl>
                                          <p:spTgt spid="80"/>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4" presetClass="entr" presetSubtype="16" fill="hold" nodeType="click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box(in)">
                                      <p:cBhvr>
                                        <p:cTn id="107" dur="500"/>
                                        <p:tgtEl>
                                          <p:spTgt spid="82"/>
                                        </p:tgtEl>
                                      </p:cBhvr>
                                    </p:animEffect>
                                  </p:childTnLst>
                                </p:cTn>
                              </p:par>
                            </p:childTnLst>
                          </p:cTn>
                        </p:par>
                      </p:childTnLst>
                    </p:cTn>
                  </p:par>
                  <p:par>
                    <p:cTn id="108" fill="hold">
                      <p:stCondLst>
                        <p:cond delay="indefinite"/>
                      </p:stCondLst>
                      <p:childTnLst>
                        <p:par>
                          <p:cTn id="109" fill="hold">
                            <p:stCondLst>
                              <p:cond delay="0"/>
                            </p:stCondLst>
                            <p:childTnLst>
                              <p:par>
                                <p:cTn id="110" presetID="4" presetClass="exit" presetSubtype="16" fill="hold" nodeType="clickEffect">
                                  <p:stCondLst>
                                    <p:cond delay="0"/>
                                  </p:stCondLst>
                                  <p:childTnLst>
                                    <p:animEffect transition="out" filter="box(in)">
                                      <p:cBhvr>
                                        <p:cTn id="111" dur="500"/>
                                        <p:tgtEl>
                                          <p:spTgt spid="82"/>
                                        </p:tgtEl>
                                      </p:cBhvr>
                                    </p:animEffect>
                                    <p:set>
                                      <p:cBhvr>
                                        <p:cTn id="112" dur="1" fill="hold">
                                          <p:stCondLst>
                                            <p:cond delay="499"/>
                                          </p:stCondLst>
                                        </p:cTn>
                                        <p:tgtEl>
                                          <p:spTgt spid="82"/>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4" presetClass="entr" presetSubtype="16" fill="hold" nodeType="clickEffect">
                                  <p:stCondLst>
                                    <p:cond delay="0"/>
                                  </p:stCondLst>
                                  <p:childTnLst>
                                    <p:set>
                                      <p:cBhvr>
                                        <p:cTn id="116" dur="1" fill="hold">
                                          <p:stCondLst>
                                            <p:cond delay="0"/>
                                          </p:stCondLst>
                                        </p:cTn>
                                        <p:tgtEl>
                                          <p:spTgt spid="84"/>
                                        </p:tgtEl>
                                        <p:attrNameLst>
                                          <p:attrName>style.visibility</p:attrName>
                                        </p:attrNameLst>
                                      </p:cBhvr>
                                      <p:to>
                                        <p:strVal val="visible"/>
                                      </p:to>
                                    </p:set>
                                    <p:animEffect transition="in" filter="box(in)">
                                      <p:cBhvr>
                                        <p:cTn id="117" dur="500"/>
                                        <p:tgtEl>
                                          <p:spTgt spid="84"/>
                                        </p:tgtEl>
                                      </p:cBhvr>
                                    </p:animEffect>
                                  </p:childTnLst>
                                </p:cTn>
                              </p:par>
                            </p:childTnLst>
                          </p:cTn>
                        </p:par>
                      </p:childTnLst>
                    </p:cTn>
                  </p:par>
                  <p:par>
                    <p:cTn id="118" fill="hold">
                      <p:stCondLst>
                        <p:cond delay="indefinite"/>
                      </p:stCondLst>
                      <p:childTnLst>
                        <p:par>
                          <p:cTn id="119" fill="hold">
                            <p:stCondLst>
                              <p:cond delay="0"/>
                            </p:stCondLst>
                            <p:childTnLst>
                              <p:par>
                                <p:cTn id="120" presetID="4" presetClass="exit" presetSubtype="16" fill="hold" nodeType="clickEffect">
                                  <p:stCondLst>
                                    <p:cond delay="0"/>
                                  </p:stCondLst>
                                  <p:childTnLst>
                                    <p:animEffect transition="out" filter="box(in)">
                                      <p:cBhvr>
                                        <p:cTn id="121" dur="500"/>
                                        <p:tgtEl>
                                          <p:spTgt spid="84"/>
                                        </p:tgtEl>
                                      </p:cBhvr>
                                    </p:animEffect>
                                    <p:set>
                                      <p:cBhvr>
                                        <p:cTn id="122" dur="1" fill="hold">
                                          <p:stCondLst>
                                            <p:cond delay="499"/>
                                          </p:stCondLst>
                                        </p:cTn>
                                        <p:tgtEl>
                                          <p:spTgt spid="84"/>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4" presetClass="entr" presetSubtype="16" fill="hold" nodeType="clickEffect">
                                  <p:stCondLst>
                                    <p:cond delay="0"/>
                                  </p:stCondLst>
                                  <p:childTnLst>
                                    <p:set>
                                      <p:cBhvr>
                                        <p:cTn id="126" dur="1" fill="hold">
                                          <p:stCondLst>
                                            <p:cond delay="0"/>
                                          </p:stCondLst>
                                        </p:cTn>
                                        <p:tgtEl>
                                          <p:spTgt spid="86"/>
                                        </p:tgtEl>
                                        <p:attrNameLst>
                                          <p:attrName>style.visibility</p:attrName>
                                        </p:attrNameLst>
                                      </p:cBhvr>
                                      <p:to>
                                        <p:strVal val="visible"/>
                                      </p:to>
                                    </p:set>
                                    <p:animEffect transition="in" filter="box(in)">
                                      <p:cBhvr>
                                        <p:cTn id="127" dur="500"/>
                                        <p:tgtEl>
                                          <p:spTgt spid="86"/>
                                        </p:tgtEl>
                                      </p:cBhvr>
                                    </p:animEffect>
                                  </p:childTnLst>
                                </p:cTn>
                              </p:par>
                            </p:childTnLst>
                          </p:cTn>
                        </p:par>
                      </p:childTnLst>
                    </p:cTn>
                  </p:par>
                  <p:par>
                    <p:cTn id="128" fill="hold">
                      <p:stCondLst>
                        <p:cond delay="indefinite"/>
                      </p:stCondLst>
                      <p:childTnLst>
                        <p:par>
                          <p:cTn id="129" fill="hold">
                            <p:stCondLst>
                              <p:cond delay="0"/>
                            </p:stCondLst>
                            <p:childTnLst>
                              <p:par>
                                <p:cTn id="130" presetID="4" presetClass="exit" presetSubtype="16" fill="hold" nodeType="clickEffect">
                                  <p:stCondLst>
                                    <p:cond delay="0"/>
                                  </p:stCondLst>
                                  <p:childTnLst>
                                    <p:animEffect transition="out" filter="box(in)">
                                      <p:cBhvr>
                                        <p:cTn id="131" dur="500"/>
                                        <p:tgtEl>
                                          <p:spTgt spid="86"/>
                                        </p:tgtEl>
                                      </p:cBhvr>
                                    </p:animEffect>
                                    <p:set>
                                      <p:cBhvr>
                                        <p:cTn id="132" dur="1" fill="hold">
                                          <p:stCondLst>
                                            <p:cond delay="499"/>
                                          </p:stCondLst>
                                        </p:cTn>
                                        <p:tgtEl>
                                          <p:spTgt spid="86"/>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4" presetClass="entr" presetSubtype="16" fill="hold" nodeType="clickEffect">
                                  <p:stCondLst>
                                    <p:cond delay="0"/>
                                  </p:stCondLst>
                                  <p:childTnLst>
                                    <p:set>
                                      <p:cBhvr>
                                        <p:cTn id="136" dur="1" fill="hold">
                                          <p:stCondLst>
                                            <p:cond delay="0"/>
                                          </p:stCondLst>
                                        </p:cTn>
                                        <p:tgtEl>
                                          <p:spTgt spid="88"/>
                                        </p:tgtEl>
                                        <p:attrNameLst>
                                          <p:attrName>style.visibility</p:attrName>
                                        </p:attrNameLst>
                                      </p:cBhvr>
                                      <p:to>
                                        <p:strVal val="visible"/>
                                      </p:to>
                                    </p:set>
                                    <p:animEffect transition="in" filter="box(in)">
                                      <p:cBhvr>
                                        <p:cTn id="137" dur="500"/>
                                        <p:tgtEl>
                                          <p:spTgt spid="88"/>
                                        </p:tgtEl>
                                      </p:cBhvr>
                                    </p:animEffect>
                                  </p:childTnLst>
                                </p:cTn>
                              </p:par>
                            </p:childTnLst>
                          </p:cTn>
                        </p:par>
                      </p:childTnLst>
                    </p:cTn>
                  </p:par>
                  <p:par>
                    <p:cTn id="138" fill="hold">
                      <p:stCondLst>
                        <p:cond delay="indefinite"/>
                      </p:stCondLst>
                      <p:childTnLst>
                        <p:par>
                          <p:cTn id="139" fill="hold">
                            <p:stCondLst>
                              <p:cond delay="0"/>
                            </p:stCondLst>
                            <p:childTnLst>
                              <p:par>
                                <p:cTn id="140" presetID="4" presetClass="exit" presetSubtype="16" fill="hold" nodeType="clickEffect">
                                  <p:stCondLst>
                                    <p:cond delay="0"/>
                                  </p:stCondLst>
                                  <p:childTnLst>
                                    <p:animEffect transition="out" filter="box(in)">
                                      <p:cBhvr>
                                        <p:cTn id="141" dur="500"/>
                                        <p:tgtEl>
                                          <p:spTgt spid="88"/>
                                        </p:tgtEl>
                                      </p:cBhvr>
                                    </p:animEffect>
                                    <p:set>
                                      <p:cBhvr>
                                        <p:cTn id="142" dur="1" fill="hold">
                                          <p:stCondLst>
                                            <p:cond delay="499"/>
                                          </p:stCondLst>
                                        </p:cTn>
                                        <p:tgtEl>
                                          <p:spTgt spid="88"/>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4" presetClass="entr" presetSubtype="16" fill="hold" nodeType="clickEffect">
                                  <p:stCondLst>
                                    <p:cond delay="0"/>
                                  </p:stCondLst>
                                  <p:childTnLst>
                                    <p:set>
                                      <p:cBhvr>
                                        <p:cTn id="146" dur="1" fill="hold">
                                          <p:stCondLst>
                                            <p:cond delay="0"/>
                                          </p:stCondLst>
                                        </p:cTn>
                                        <p:tgtEl>
                                          <p:spTgt spid="90"/>
                                        </p:tgtEl>
                                        <p:attrNameLst>
                                          <p:attrName>style.visibility</p:attrName>
                                        </p:attrNameLst>
                                      </p:cBhvr>
                                      <p:to>
                                        <p:strVal val="visible"/>
                                      </p:to>
                                    </p:set>
                                    <p:animEffect transition="in" filter="box(in)">
                                      <p:cBhvr>
                                        <p:cTn id="147" dur="500"/>
                                        <p:tgtEl>
                                          <p:spTgt spid="90"/>
                                        </p:tgtEl>
                                      </p:cBhvr>
                                    </p:animEffect>
                                  </p:childTnLst>
                                </p:cTn>
                              </p:par>
                            </p:childTnLst>
                          </p:cTn>
                        </p:par>
                      </p:childTnLst>
                    </p:cTn>
                  </p:par>
                  <p:par>
                    <p:cTn id="148" fill="hold">
                      <p:stCondLst>
                        <p:cond delay="indefinite"/>
                      </p:stCondLst>
                      <p:childTnLst>
                        <p:par>
                          <p:cTn id="149" fill="hold">
                            <p:stCondLst>
                              <p:cond delay="0"/>
                            </p:stCondLst>
                            <p:childTnLst>
                              <p:par>
                                <p:cTn id="150" presetID="4" presetClass="exit" presetSubtype="16" fill="hold" nodeType="clickEffect">
                                  <p:stCondLst>
                                    <p:cond delay="0"/>
                                  </p:stCondLst>
                                  <p:childTnLst>
                                    <p:animEffect transition="out" filter="box(in)">
                                      <p:cBhvr>
                                        <p:cTn id="151" dur="500"/>
                                        <p:tgtEl>
                                          <p:spTgt spid="90"/>
                                        </p:tgtEl>
                                      </p:cBhvr>
                                    </p:animEffect>
                                    <p:set>
                                      <p:cBhvr>
                                        <p:cTn id="152" dur="1" fill="hold">
                                          <p:stCondLst>
                                            <p:cond delay="499"/>
                                          </p:stCondLst>
                                        </p:cTn>
                                        <p:tgtEl>
                                          <p:spTgt spid="9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457200" y="1285875"/>
            <a:ext cx="8229600" cy="4840288"/>
          </a:xfrm>
        </p:spPr>
        <p:txBody>
          <a:bodyPr/>
          <a:lstStyle/>
          <a:p>
            <a:pPr>
              <a:buFont typeface="Georgia" pitchFamily="18" charset="0"/>
              <a:buNone/>
            </a:pPr>
            <a:r>
              <a:rPr lang="es-ES" sz="2400" smtClean="0"/>
              <a:t>4.2 Di si las siguientes afirmaciones son verdaderas o falsas:</a:t>
            </a:r>
          </a:p>
          <a:p>
            <a:endParaRPr lang="es-ES" sz="2000" smtClean="0"/>
          </a:p>
          <a:p>
            <a:pPr>
              <a:buFont typeface="Georgia" pitchFamily="18" charset="0"/>
              <a:buNone/>
            </a:pPr>
            <a:endParaRPr lang="es-ES" sz="2000" smtClean="0"/>
          </a:p>
        </p:txBody>
      </p:sp>
      <p:sp>
        <p:nvSpPr>
          <p:cNvPr id="4" name="3 Elipse"/>
          <p:cNvSpPr/>
          <p:nvPr/>
        </p:nvSpPr>
        <p:spPr>
          <a:xfrm>
            <a:off x="74964" y="2348880"/>
            <a:ext cx="2500330" cy="2357454"/>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s-ES" sz="1400" dirty="0"/>
              <a:t>La Unión Europea fue una manera de solucionar los problemas que habían provocado dos guerras entre los países europeos. _</a:t>
            </a:r>
          </a:p>
        </p:txBody>
      </p:sp>
      <p:sp>
        <p:nvSpPr>
          <p:cNvPr id="5" name="4 Elipse"/>
          <p:cNvSpPr/>
          <p:nvPr/>
        </p:nvSpPr>
        <p:spPr>
          <a:xfrm>
            <a:off x="2064555" y="4311174"/>
            <a:ext cx="2500330" cy="2214578"/>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s-ES" sz="1600" dirty="0"/>
              <a:t>Hoy, después de la creación de la UE, se habla de una Tercera Guerra Mundial. _</a:t>
            </a:r>
          </a:p>
        </p:txBody>
      </p:sp>
      <p:sp>
        <p:nvSpPr>
          <p:cNvPr id="6" name="5 Elipse"/>
          <p:cNvSpPr/>
          <p:nvPr/>
        </p:nvSpPr>
        <p:spPr>
          <a:xfrm>
            <a:off x="2983701" y="1886521"/>
            <a:ext cx="2500330" cy="2214578"/>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s-ES" sz="1600" dirty="0"/>
              <a:t>Los p</a:t>
            </a:r>
            <a:r>
              <a:rPr lang="es-ES" sz="1600" dirty="0" smtClean="0"/>
              <a:t>aíses </a:t>
            </a:r>
            <a:r>
              <a:rPr lang="es-ES" sz="1600" dirty="0"/>
              <a:t>m</a:t>
            </a:r>
            <a:r>
              <a:rPr lang="es-ES" sz="1600" dirty="0" smtClean="0"/>
              <a:t>iembros </a:t>
            </a:r>
            <a:r>
              <a:rPr lang="es-ES" sz="1600" dirty="0"/>
              <a:t>de la UE decidían los usos que se les daban al carbón y al acero en Europa. _</a:t>
            </a:r>
          </a:p>
        </p:txBody>
      </p:sp>
      <p:sp>
        <p:nvSpPr>
          <p:cNvPr id="7" name="6 Elipse"/>
          <p:cNvSpPr/>
          <p:nvPr/>
        </p:nvSpPr>
        <p:spPr>
          <a:xfrm>
            <a:off x="5518553" y="4454050"/>
            <a:ext cx="2214578" cy="1928826"/>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s-ES" sz="1600" dirty="0"/>
              <a:t>La Unión Europea, a día de hoy, cuenta con </a:t>
            </a:r>
            <a:r>
              <a:rPr lang="es-ES" sz="1600" dirty="0" smtClean="0"/>
              <a:t>28 países miembros</a:t>
            </a:r>
            <a:r>
              <a:rPr lang="es-ES" sz="1600" dirty="0"/>
              <a:t>. _</a:t>
            </a:r>
          </a:p>
          <a:p>
            <a:pPr algn="ctr" fontAlgn="auto">
              <a:spcBef>
                <a:spcPts val="0"/>
              </a:spcBef>
              <a:spcAft>
                <a:spcPts val="0"/>
              </a:spcAft>
              <a:defRPr/>
            </a:pPr>
            <a:endParaRPr lang="es-ES" sz="1600" dirty="0"/>
          </a:p>
        </p:txBody>
      </p:sp>
      <p:sp>
        <p:nvSpPr>
          <p:cNvPr id="8" name="7 Elipse"/>
          <p:cNvSpPr/>
          <p:nvPr/>
        </p:nvSpPr>
        <p:spPr>
          <a:xfrm>
            <a:off x="6403934" y="1887142"/>
            <a:ext cx="2500330" cy="2428892"/>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 sz="1600" dirty="0"/>
              <a:t>La Unión Europea se creó porque había una escasez de carbón y acero y querían compartir el poco que había. _</a:t>
            </a:r>
          </a:p>
        </p:txBody>
      </p:sp>
      <p:sp>
        <p:nvSpPr>
          <p:cNvPr id="9" name="TextBox 8"/>
          <p:cNvSpPr txBox="1"/>
          <p:nvPr/>
        </p:nvSpPr>
        <p:spPr>
          <a:xfrm>
            <a:off x="3432175" y="590550"/>
            <a:ext cx="5472113" cy="646113"/>
          </a:xfrm>
          <a:prstGeom prst="rect">
            <a:avLst/>
          </a:prstGeom>
          <a:noFill/>
        </p:spPr>
        <p:txBody>
          <a:bodyPr>
            <a:spAutoFit/>
          </a:bodyPr>
          <a:lstStyle/>
          <a:p>
            <a:pPr algn="r" fontAlgn="auto">
              <a:spcBef>
                <a:spcPts val="0"/>
              </a:spcBef>
              <a:spcAft>
                <a:spcPts val="0"/>
              </a:spcAft>
              <a:defRPr/>
            </a:pPr>
            <a:r>
              <a:rPr lang="es-ES" sz="3600" dirty="0">
                <a:solidFill>
                  <a:schemeClr val="accent2">
                    <a:lumMod val="75000"/>
                  </a:schemeClr>
                </a:solidFill>
                <a:latin typeface="+mn-lt"/>
                <a:cs typeface="+mn-cs"/>
              </a:rPr>
              <a:t>ACTIVIDAD 4</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Elipse"/>
          <p:cNvSpPr/>
          <p:nvPr/>
        </p:nvSpPr>
        <p:spPr>
          <a:xfrm>
            <a:off x="857224" y="1071546"/>
            <a:ext cx="3000396" cy="2714644"/>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s-ES" sz="2400" dirty="0"/>
              <a:t>Todos los países de la UE tienen como divisa el euro. _</a:t>
            </a:r>
          </a:p>
          <a:p>
            <a:pPr algn="ctr" fontAlgn="auto">
              <a:spcBef>
                <a:spcPts val="0"/>
              </a:spcBef>
              <a:spcAft>
                <a:spcPts val="0"/>
              </a:spcAft>
              <a:defRPr/>
            </a:pPr>
            <a:endParaRPr lang="es-ES" dirty="0"/>
          </a:p>
        </p:txBody>
      </p:sp>
      <p:sp>
        <p:nvSpPr>
          <p:cNvPr id="7" name="6 Elipse"/>
          <p:cNvSpPr/>
          <p:nvPr/>
        </p:nvSpPr>
        <p:spPr>
          <a:xfrm>
            <a:off x="3286116" y="3571876"/>
            <a:ext cx="3071834" cy="2857520"/>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s-ES" sz="2000" dirty="0"/>
              <a:t>Entre los </a:t>
            </a:r>
            <a:r>
              <a:rPr lang="es-ES" sz="2000" dirty="0" smtClean="0"/>
              <a:t>países </a:t>
            </a:r>
            <a:r>
              <a:rPr lang="es-ES" sz="2000" dirty="0"/>
              <a:t>m</a:t>
            </a:r>
            <a:r>
              <a:rPr lang="es-ES" sz="2000" dirty="0" smtClean="0"/>
              <a:t>iembros </a:t>
            </a:r>
            <a:r>
              <a:rPr lang="es-ES" sz="2000" dirty="0"/>
              <a:t>existe la libre circulación de productos y servicios. _</a:t>
            </a:r>
          </a:p>
        </p:txBody>
      </p:sp>
      <p:sp>
        <p:nvSpPr>
          <p:cNvPr id="8" name="7 Elipse"/>
          <p:cNvSpPr/>
          <p:nvPr/>
        </p:nvSpPr>
        <p:spPr>
          <a:xfrm>
            <a:off x="4857752" y="571480"/>
            <a:ext cx="3000396" cy="271464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 dirty="0"/>
              <a:t>En todos los países de la Unión Europea se habla inglés y se come </a:t>
            </a:r>
            <a:r>
              <a:rPr lang="es-ES" i="1" dirty="0" err="1"/>
              <a:t>Fish</a:t>
            </a:r>
            <a:r>
              <a:rPr lang="es-ES" i="1" dirty="0"/>
              <a:t> and Chips</a:t>
            </a:r>
            <a:r>
              <a:rPr lang="es-ES" dirty="0"/>
              <a:t>. _</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0" name="3 Marcador de texto"/>
          <p:cNvSpPr txBox="1">
            <a:spLocks/>
          </p:cNvSpPr>
          <p:nvPr/>
        </p:nvSpPr>
        <p:spPr bwMode="auto">
          <a:xfrm>
            <a:off x="4643438" y="1776510"/>
            <a:ext cx="4343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eaLnBrk="0">
              <a:lnSpc>
                <a:spcPct val="98000"/>
              </a:lnSpc>
              <a:spcAft>
                <a:spcPts val="1425"/>
              </a:spcAft>
              <a:defRPr sz="2000">
                <a:solidFill>
                  <a:srgbClr val="595959"/>
                </a:solidFill>
                <a:latin typeface="Rockwell" pitchFamily="18" charset="0"/>
                <a:ea typeface="SimSun" pitchFamily="2" charset="-122"/>
              </a:defRPr>
            </a:lvl1pPr>
            <a:lvl2pPr eaLnBrk="0">
              <a:lnSpc>
                <a:spcPct val="98000"/>
              </a:lnSpc>
              <a:spcAft>
                <a:spcPts val="1138"/>
              </a:spcAft>
              <a:defRPr>
                <a:solidFill>
                  <a:srgbClr val="595959"/>
                </a:solidFill>
                <a:latin typeface="Rockwell" pitchFamily="18" charset="0"/>
                <a:ea typeface="SimSun" pitchFamily="2" charset="-122"/>
              </a:defRPr>
            </a:lvl2pPr>
            <a:lvl3pPr eaLnBrk="0">
              <a:lnSpc>
                <a:spcPct val="98000"/>
              </a:lnSpc>
              <a:spcAft>
                <a:spcPts val="850"/>
              </a:spcAft>
              <a:defRPr>
                <a:solidFill>
                  <a:srgbClr val="595959"/>
                </a:solidFill>
                <a:latin typeface="Rockwell" pitchFamily="18" charset="0"/>
                <a:ea typeface="SimSun" pitchFamily="2" charset="-122"/>
              </a:defRPr>
            </a:lvl3pPr>
            <a:lvl4pPr eaLnBrk="0">
              <a:lnSpc>
                <a:spcPct val="98000"/>
              </a:lnSpc>
              <a:spcAft>
                <a:spcPts val="575"/>
              </a:spcAft>
              <a:defRPr>
                <a:solidFill>
                  <a:srgbClr val="595959"/>
                </a:solidFill>
                <a:latin typeface="Rockwell" pitchFamily="18" charset="0"/>
                <a:ea typeface="SimSun" pitchFamily="2" charset="-122"/>
              </a:defRPr>
            </a:lvl4pPr>
            <a:lvl5pPr eaLnBrk="0">
              <a:lnSpc>
                <a:spcPct val="98000"/>
              </a:lnSpc>
              <a:spcAft>
                <a:spcPts val="288"/>
              </a:spcAft>
              <a:defRPr sz="2000">
                <a:solidFill>
                  <a:srgbClr val="595959"/>
                </a:solidFill>
                <a:latin typeface="Rockwell" pitchFamily="18" charset="0"/>
                <a:ea typeface="SimSun" pitchFamily="2" charset="-122"/>
              </a:defRPr>
            </a:lvl5pPr>
            <a:lvl6pPr marL="25146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6pPr>
            <a:lvl7pPr marL="29718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7pPr>
            <a:lvl8pPr marL="34290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8pPr>
            <a:lvl9pPr marL="38862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9pPr>
          </a:lstStyle>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cs typeface="+mn-cs"/>
              </a:rPr>
              <a:t>Director de la publicación: </a:t>
            </a:r>
          </a:p>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cs typeface="+mn-cs"/>
              </a:rPr>
              <a:t>Gonzalo capellán de Miguel</a:t>
            </a:r>
          </a:p>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cs typeface="+mn-cs"/>
              </a:rPr>
              <a:t>Consejero de Educación en el Reino Unido e Irlanda</a:t>
            </a:r>
          </a:p>
          <a:p>
            <a:pPr marL="0" indent="0" defTabSz="449263" hangingPunct="0">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cs typeface="+mn-cs"/>
              </a:rPr>
              <a:t> </a:t>
            </a:r>
          </a:p>
          <a:p>
            <a:pPr marL="0" indent="0" defTabSz="449263" hangingPunct="0">
              <a:lnSpc>
                <a:spcPct val="100000"/>
              </a:lnSpc>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ea typeface="MS PGothic" pitchFamily="34" charset="-128"/>
                <a:cs typeface="+mn-cs"/>
              </a:rPr>
              <a:t>Edición:</a:t>
            </a:r>
            <a:br>
              <a:rPr lang="es-ES" sz="1000" kern="1400" dirty="0" smtClean="0">
                <a:solidFill>
                  <a:srgbClr val="000000"/>
                </a:solidFill>
                <a:latin typeface="Gill Sans MT" panose="020B0502020104020203" pitchFamily="34" charset="0"/>
                <a:ea typeface="MS PGothic" pitchFamily="34" charset="-128"/>
                <a:cs typeface="+mn-cs"/>
              </a:rPr>
            </a:br>
            <a:r>
              <a:rPr lang="es-ES" sz="1000" kern="1400" dirty="0" smtClean="0">
                <a:solidFill>
                  <a:srgbClr val="000000"/>
                </a:solidFill>
                <a:latin typeface="Gill Sans MT" panose="020B0502020104020203" pitchFamily="34" charset="0"/>
                <a:ea typeface="MS PGothic" pitchFamily="34" charset="-128"/>
                <a:cs typeface="+mn-cs"/>
              </a:rPr>
              <a:t>Natalio </a:t>
            </a:r>
            <a:r>
              <a:rPr lang="es-ES" sz="1000" kern="1400" dirty="0" err="1" smtClean="0">
                <a:solidFill>
                  <a:srgbClr val="000000"/>
                </a:solidFill>
                <a:latin typeface="Gill Sans MT" panose="020B0502020104020203" pitchFamily="34" charset="0"/>
                <a:ea typeface="MS PGothic" pitchFamily="34" charset="-128"/>
                <a:cs typeface="+mn-cs"/>
              </a:rPr>
              <a:t>Ormeño</a:t>
            </a:r>
            <a:r>
              <a:rPr lang="es-ES" sz="1000" kern="1400" dirty="0" smtClean="0">
                <a:solidFill>
                  <a:srgbClr val="000000"/>
                </a:solidFill>
                <a:latin typeface="Gill Sans MT" panose="020B0502020104020203" pitchFamily="34" charset="0"/>
                <a:ea typeface="MS PGothic" pitchFamily="34" charset="-128"/>
                <a:cs typeface="+mn-cs"/>
              </a:rPr>
              <a:t> Villajos</a:t>
            </a:r>
          </a:p>
          <a:p>
            <a:pPr marL="0" indent="0" defTabSz="449263" hangingPunct="0">
              <a:lnSpc>
                <a:spcPct val="100000"/>
              </a:lnSpc>
              <a:spcBef>
                <a:spcPts val="0"/>
              </a:spcBef>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ea typeface="MS PGothic" pitchFamily="34" charset="-128"/>
                <a:cs typeface="+mn-cs"/>
              </a:rPr>
              <a:t>Francisco García-Quiñonero Fernández</a:t>
            </a:r>
          </a:p>
          <a:p>
            <a:pPr hangingPunct="0">
              <a:lnSpc>
                <a:spcPct val="100000"/>
              </a:lnSpc>
              <a:spcAft>
                <a:spcPct val="0"/>
              </a:spcAft>
            </a:pPr>
            <a:endParaRPr lang="en-GB" altLang="en-US" sz="1000" dirty="0" smtClean="0">
              <a:solidFill>
                <a:srgbClr val="0070C0"/>
              </a:solidFill>
              <a:latin typeface="Gill Sans MT" panose="020B0502020104020203" pitchFamily="34" charset="0"/>
              <a:cs typeface="Arial" charset="0"/>
              <a:sym typeface="Arial" charset="0"/>
            </a:endParaRPr>
          </a:p>
          <a:p>
            <a:pPr hangingPunct="0">
              <a:lnSpc>
                <a:spcPct val="100000"/>
              </a:lnSpc>
              <a:spcAft>
                <a:spcPct val="0"/>
              </a:spcAft>
            </a:pPr>
            <a:r>
              <a:rPr lang="es-ES" sz="1000" kern="1400" dirty="0" smtClean="0">
                <a:solidFill>
                  <a:srgbClr val="000000"/>
                </a:solidFill>
                <a:latin typeface="Gill Sans MT" panose="020B0502020104020203" pitchFamily="34" charset="0"/>
                <a:cs typeface="+mn-cs"/>
              </a:rPr>
              <a:t>Autores: </a:t>
            </a:r>
          </a:p>
          <a:p>
            <a:pPr marL="0" indent="0" eaLnBrk="1" fontAlgn="auto">
              <a:lnSpc>
                <a:spcPct val="100000"/>
              </a:lnSpc>
              <a:spcBef>
                <a:spcPts val="0"/>
              </a:spcBef>
              <a:spcAft>
                <a:spcPts val="0"/>
              </a:spcAft>
            </a:pPr>
            <a:r>
              <a:rPr lang="es-ES" sz="1000" dirty="0">
                <a:solidFill>
                  <a:srgbClr val="000000"/>
                </a:solidFill>
                <a:latin typeface="Gill Sans MT" panose="020B0502020104020203" pitchFamily="34" charset="0"/>
                <a:cs typeface="+mn-cs"/>
              </a:rPr>
              <a:t>María Fernández-</a:t>
            </a:r>
            <a:r>
              <a:rPr lang="es-ES" sz="1000" dirty="0" err="1">
                <a:solidFill>
                  <a:srgbClr val="000000"/>
                </a:solidFill>
                <a:latin typeface="Gill Sans MT" panose="020B0502020104020203" pitchFamily="34" charset="0"/>
                <a:cs typeface="+mn-cs"/>
              </a:rPr>
              <a:t>Rius</a:t>
            </a:r>
            <a:r>
              <a:rPr lang="es-ES" sz="1000" dirty="0">
                <a:solidFill>
                  <a:srgbClr val="000000"/>
                </a:solidFill>
                <a:latin typeface="Gill Sans MT" panose="020B0502020104020203" pitchFamily="34" charset="0"/>
                <a:cs typeface="+mn-cs"/>
              </a:rPr>
              <a:t> Pérez</a:t>
            </a:r>
          </a:p>
          <a:p>
            <a:pPr marL="0" indent="0" eaLnBrk="1" fontAlgn="auto">
              <a:lnSpc>
                <a:spcPct val="100000"/>
              </a:lnSpc>
              <a:spcBef>
                <a:spcPts val="0"/>
              </a:spcBef>
              <a:spcAft>
                <a:spcPts val="0"/>
              </a:spcAft>
            </a:pPr>
            <a:r>
              <a:rPr lang="es-ES" sz="1000" dirty="0">
                <a:solidFill>
                  <a:srgbClr val="000000"/>
                </a:solidFill>
                <a:latin typeface="Gill Sans MT" panose="020B0502020104020203" pitchFamily="34" charset="0"/>
                <a:cs typeface="+mn-cs"/>
              </a:rPr>
              <a:t>Javier Moreno Rivero</a:t>
            </a:r>
          </a:p>
          <a:p>
            <a:pPr marL="0" indent="0" eaLnBrk="1" fontAlgn="auto">
              <a:lnSpc>
                <a:spcPct val="100000"/>
              </a:lnSpc>
              <a:spcBef>
                <a:spcPts val="0"/>
              </a:spcBef>
              <a:spcAft>
                <a:spcPts val="0"/>
              </a:spcAft>
            </a:pPr>
            <a:r>
              <a:rPr lang="es-ES" sz="1000" dirty="0">
                <a:solidFill>
                  <a:srgbClr val="000000"/>
                </a:solidFill>
                <a:latin typeface="Gill Sans MT" panose="020B0502020104020203" pitchFamily="34" charset="0"/>
                <a:cs typeface="+mn-cs"/>
              </a:rPr>
              <a:t>Cristina Pérez Muñoz</a:t>
            </a:r>
          </a:p>
          <a:p>
            <a:pPr marL="0" indent="0" eaLnBrk="1" fontAlgn="auto">
              <a:lnSpc>
                <a:spcPct val="100000"/>
              </a:lnSpc>
              <a:spcBef>
                <a:spcPts val="0"/>
              </a:spcBef>
              <a:spcAft>
                <a:spcPts val="0"/>
              </a:spcAft>
            </a:pPr>
            <a:r>
              <a:rPr lang="es-ES" sz="1000" dirty="0">
                <a:solidFill>
                  <a:srgbClr val="000000"/>
                </a:solidFill>
                <a:latin typeface="Gill Sans MT" panose="020B0502020104020203" pitchFamily="34" charset="0"/>
                <a:cs typeface="+mn-cs"/>
              </a:rPr>
              <a:t>Elena </a:t>
            </a:r>
            <a:r>
              <a:rPr lang="es-ES" sz="1000" dirty="0" err="1">
                <a:solidFill>
                  <a:srgbClr val="000000"/>
                </a:solidFill>
                <a:latin typeface="Gill Sans MT" panose="020B0502020104020203" pitchFamily="34" charset="0"/>
                <a:cs typeface="+mn-cs"/>
              </a:rPr>
              <a:t>Pueyo</a:t>
            </a:r>
            <a:r>
              <a:rPr lang="es-ES" sz="1000" dirty="0">
                <a:solidFill>
                  <a:srgbClr val="000000"/>
                </a:solidFill>
                <a:latin typeface="Gill Sans MT" panose="020B0502020104020203" pitchFamily="34" charset="0"/>
                <a:cs typeface="+mn-cs"/>
              </a:rPr>
              <a:t> Carneros</a:t>
            </a:r>
          </a:p>
          <a:p>
            <a:pPr marL="0" indent="0" eaLnBrk="1" fontAlgn="auto">
              <a:lnSpc>
                <a:spcPct val="100000"/>
              </a:lnSpc>
              <a:spcBef>
                <a:spcPts val="0"/>
              </a:spcBef>
              <a:spcAft>
                <a:spcPts val="0"/>
              </a:spcAft>
            </a:pPr>
            <a:r>
              <a:rPr lang="es-ES" sz="1000" dirty="0">
                <a:solidFill>
                  <a:srgbClr val="000000"/>
                </a:solidFill>
                <a:latin typeface="Gill Sans MT" panose="020B0502020104020203" pitchFamily="34" charset="0"/>
                <a:cs typeface="+mn-cs"/>
              </a:rPr>
              <a:t>María Román Muñoz</a:t>
            </a:r>
          </a:p>
          <a:p>
            <a:pPr hangingPunct="0">
              <a:lnSpc>
                <a:spcPct val="100000"/>
              </a:lnSpc>
              <a:spcAft>
                <a:spcPct val="0"/>
              </a:spcAft>
            </a:pPr>
            <a:endParaRPr lang="es-ES_tradnl" altLang="en-US" sz="1000" dirty="0" smtClean="0">
              <a:solidFill>
                <a:srgbClr val="0070C0"/>
              </a:solidFill>
              <a:latin typeface="Gill Sans MT" panose="020B0502020104020203" pitchFamily="34" charset="0"/>
              <a:cs typeface="Arial" charset="0"/>
              <a:sym typeface="Arial" charset="0"/>
            </a:endParaRP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Las imágenes utilizadas en esta publicación proceden de bancos de</a:t>
            </a: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imágenes o están libres de derechos.</a:t>
            </a:r>
          </a:p>
          <a:p>
            <a:pPr hangingPunct="0">
              <a:lnSpc>
                <a:spcPct val="100000"/>
              </a:lnSpc>
              <a:spcAft>
                <a:spcPct val="0"/>
              </a:spcAft>
            </a:pPr>
            <a:endParaRPr lang="es-ES"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Las actividades de esta publicación pueden ser descargadas y utilizadas siempre</a:t>
            </a:r>
          </a:p>
          <a:p>
            <a:pPr hangingPunct="0">
              <a:lnSpc>
                <a:spcPct val="100000"/>
              </a:lnSpc>
              <a:spcAft>
                <a:spcPct val="0"/>
              </a:spcAft>
            </a:pPr>
            <a:r>
              <a:rPr lang="es-ES" altLang="en-US" sz="1000" dirty="0" smtClean="0">
                <a:solidFill>
                  <a:srgbClr val="000000"/>
                </a:solidFill>
                <a:latin typeface="Gill Sans MT" panose="020B0502020104020203" pitchFamily="34" charset="0"/>
                <a:cs typeface="Arial" charset="0"/>
                <a:sym typeface="Arial" charset="0"/>
              </a:rPr>
              <a:t>que se cite la procedencia.</a:t>
            </a:r>
          </a:p>
          <a:p>
            <a:pPr hangingPunct="0">
              <a:lnSpc>
                <a:spcPct val="100000"/>
              </a:lnSpc>
              <a:spcAft>
                <a:spcPct val="0"/>
              </a:spcAft>
            </a:pPr>
            <a:endParaRPr lang="es-ES"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_tradnl" altLang="en-US" sz="1000" dirty="0" smtClean="0">
                <a:solidFill>
                  <a:srgbClr val="000000"/>
                </a:solidFill>
                <a:latin typeface="Gill Sans MT" panose="020B0502020104020203" pitchFamily="34" charset="0"/>
                <a:cs typeface="Arial" charset="0"/>
                <a:sym typeface="Arial" charset="0"/>
              </a:rPr>
              <a:t>Para cualquier asunto relacionado con esta publicación contactar con:</a:t>
            </a:r>
            <a:endParaRPr lang="en-GB"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_tradnl" altLang="en-US" sz="1000" dirty="0" smtClean="0">
                <a:solidFill>
                  <a:srgbClr val="000000"/>
                </a:solidFill>
                <a:latin typeface="Gill Sans MT" panose="020B0502020104020203" pitchFamily="34" charset="0"/>
                <a:cs typeface="Arial" charset="0"/>
                <a:sym typeface="Arial" charset="0"/>
              </a:rPr>
              <a:t>Consejería de Educación</a:t>
            </a:r>
            <a:endParaRPr lang="en-GB"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es-ES_tradnl" altLang="en-US" sz="1000" dirty="0" smtClean="0">
                <a:solidFill>
                  <a:srgbClr val="000000"/>
                </a:solidFill>
                <a:latin typeface="Gill Sans MT" panose="020B0502020104020203" pitchFamily="34" charset="0"/>
                <a:cs typeface="Arial" charset="0"/>
                <a:sym typeface="Arial" charset="0"/>
              </a:rPr>
              <a:t>20 </a:t>
            </a:r>
            <a:r>
              <a:rPr lang="es-ES_tradnl" altLang="en-US" sz="1000" dirty="0" err="1" smtClean="0">
                <a:solidFill>
                  <a:srgbClr val="000000"/>
                </a:solidFill>
                <a:latin typeface="Gill Sans MT" panose="020B0502020104020203" pitchFamily="34" charset="0"/>
                <a:cs typeface="Arial" charset="0"/>
                <a:sym typeface="Arial" charset="0"/>
              </a:rPr>
              <a:t>Peel</a:t>
            </a:r>
            <a:r>
              <a:rPr lang="es-ES_tradnl" altLang="en-US" sz="1000" dirty="0" smtClean="0">
                <a:solidFill>
                  <a:srgbClr val="000000"/>
                </a:solidFill>
                <a:latin typeface="Gill Sans MT" panose="020B0502020104020203" pitchFamily="34" charset="0"/>
                <a:cs typeface="Arial" charset="0"/>
                <a:sym typeface="Arial" charset="0"/>
              </a:rPr>
              <a:t> Street</a:t>
            </a:r>
            <a:r>
              <a:rPr lang="en-GB" altLang="en-US" sz="1000" dirty="0" smtClean="0">
                <a:solidFill>
                  <a:srgbClr val="000000"/>
                </a:solidFill>
                <a:latin typeface="Gill Sans MT" panose="020B0502020104020203" pitchFamily="34" charset="0"/>
                <a:cs typeface="Arial" charset="0"/>
                <a:sym typeface="Arial" charset="0"/>
              </a:rPr>
              <a:t>, London W8 7PD</a:t>
            </a:r>
          </a:p>
          <a:p>
            <a:pPr hangingPunct="0">
              <a:lnSpc>
                <a:spcPct val="100000"/>
              </a:lnSpc>
              <a:spcAft>
                <a:spcPct val="0"/>
              </a:spcAft>
            </a:pPr>
            <a:r>
              <a:rPr lang="de-DE" altLang="en-US" sz="1000" dirty="0" smtClean="0">
                <a:solidFill>
                  <a:srgbClr val="000000"/>
                </a:solidFill>
                <a:latin typeface="Gill Sans MT" panose="020B0502020104020203" pitchFamily="34" charset="0"/>
                <a:cs typeface="Arial" charset="0"/>
                <a:sym typeface="Arial" charset="0"/>
              </a:rPr>
              <a:t>Tel.+44 (0) 2077272462</a:t>
            </a:r>
            <a:endParaRPr lang="en-GB"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de-DE" altLang="en-US" sz="1000" u="sng" dirty="0" smtClean="0">
                <a:solidFill>
                  <a:srgbClr val="000000"/>
                </a:solidFill>
                <a:latin typeface="Gill Sans MT" panose="020B0502020104020203" pitchFamily="34" charset="0"/>
                <a:cs typeface="Arial" charset="0"/>
                <a:sym typeface="Arial" charset="0"/>
              </a:rPr>
              <a:t>atd.manchester.uk@mecd.es</a:t>
            </a:r>
            <a:endParaRPr lang="en-GB" altLang="en-US" sz="1000" u="sng"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r>
              <a:rPr lang="de-DE" altLang="en-US" sz="1000" u="sng" dirty="0" smtClean="0">
                <a:solidFill>
                  <a:srgbClr val="000000"/>
                </a:solidFill>
                <a:latin typeface="Gill Sans MT" panose="020B0502020104020203" pitchFamily="34" charset="0"/>
                <a:cs typeface="Arial" charset="0"/>
                <a:sym typeface="Arial" charset="0"/>
              </a:rPr>
              <a:t>www.mecd.gob.es/reinounido</a:t>
            </a:r>
            <a:endParaRPr lang="es-ES_tradnl" altLang="en-US" sz="1000" dirty="0" smtClean="0">
              <a:solidFill>
                <a:srgbClr val="000000"/>
              </a:solidFill>
              <a:latin typeface="Gill Sans MT" panose="020B0502020104020203" pitchFamily="34" charset="0"/>
              <a:cs typeface="Arial" charset="0"/>
              <a:sym typeface="Arial" charset="0"/>
            </a:endParaRPr>
          </a:p>
          <a:p>
            <a:pPr hangingPunct="0">
              <a:lnSpc>
                <a:spcPct val="100000"/>
              </a:lnSpc>
              <a:spcAft>
                <a:spcPct val="0"/>
              </a:spcAft>
            </a:pPr>
            <a:endParaRPr lang="es-ES_tradnl" altLang="en-US" sz="1100" dirty="0" smtClean="0">
              <a:solidFill>
                <a:srgbClr val="0070C0"/>
              </a:solidFill>
              <a:latin typeface="Calibri" pitchFamily="34" charset="0"/>
              <a:cs typeface="Arial" charset="0"/>
              <a:sym typeface="Arial" charset="0"/>
            </a:endParaRPr>
          </a:p>
          <a:p>
            <a:pPr hangingPunct="0">
              <a:lnSpc>
                <a:spcPct val="100000"/>
              </a:lnSpc>
              <a:spcAft>
                <a:spcPct val="0"/>
              </a:spcAft>
            </a:pPr>
            <a:endParaRPr lang="en-GB" altLang="en-US" sz="900" u="sng" dirty="0" smtClean="0">
              <a:solidFill>
                <a:srgbClr val="0070C0"/>
              </a:solidFill>
              <a:latin typeface="Calibri" pitchFamily="34" charset="0"/>
              <a:cs typeface="Arial" charset="0"/>
              <a:sym typeface="Arial" charset="0"/>
            </a:endParaRPr>
          </a:p>
          <a:p>
            <a:pPr hangingPunct="0">
              <a:lnSpc>
                <a:spcPct val="100000"/>
              </a:lnSpc>
              <a:spcAft>
                <a:spcPct val="0"/>
              </a:spcAft>
            </a:pPr>
            <a:endParaRPr lang="es-ES" altLang="en-US" sz="900" dirty="0" smtClean="0">
              <a:solidFill>
                <a:srgbClr val="000000"/>
              </a:solidFill>
              <a:latin typeface="Calibri" pitchFamily="34" charset="0"/>
              <a:cs typeface="Arial" charset="0"/>
              <a:sym typeface="Arial" charset="0"/>
            </a:endParaRPr>
          </a:p>
        </p:txBody>
      </p:sp>
      <p:sp>
        <p:nvSpPr>
          <p:cNvPr id="12" name="2 Marcador de texto"/>
          <p:cNvSpPr txBox="1">
            <a:spLocks/>
          </p:cNvSpPr>
          <p:nvPr/>
        </p:nvSpPr>
        <p:spPr bwMode="auto">
          <a:xfrm>
            <a:off x="392113" y="1652587"/>
            <a:ext cx="4191000" cy="4484687"/>
          </a:xfrm>
          <a:prstGeom prst="rect">
            <a:avLst/>
          </a:prstGeom>
          <a:noFill/>
          <a:ln w="9525">
            <a:noFill/>
            <a:miter lim="800000"/>
            <a:headEnd/>
            <a:tailEnd/>
          </a:ln>
        </p:spPr>
        <p:txBody>
          <a:bodyPr lIns="91425" tIns="91425" rIns="91425" bIns="91425"/>
          <a:lstStyle>
            <a:lvl1pPr marL="342900" indent="-342900" eaLnBrk="0">
              <a:lnSpc>
                <a:spcPct val="98000"/>
              </a:lnSpc>
              <a:spcAft>
                <a:spcPts val="1425"/>
              </a:spcAft>
              <a:defRPr sz="2000">
                <a:solidFill>
                  <a:srgbClr val="595959"/>
                </a:solidFill>
                <a:latin typeface="Rockwell" pitchFamily="18" charset="0"/>
                <a:ea typeface="SimSun" pitchFamily="2" charset="-122"/>
              </a:defRPr>
            </a:lvl1pPr>
            <a:lvl2pPr eaLnBrk="0">
              <a:lnSpc>
                <a:spcPct val="98000"/>
              </a:lnSpc>
              <a:spcAft>
                <a:spcPts val="1138"/>
              </a:spcAft>
              <a:defRPr>
                <a:solidFill>
                  <a:srgbClr val="595959"/>
                </a:solidFill>
                <a:latin typeface="Rockwell" pitchFamily="18" charset="0"/>
                <a:ea typeface="SimSun" pitchFamily="2" charset="-122"/>
              </a:defRPr>
            </a:lvl2pPr>
            <a:lvl3pPr eaLnBrk="0">
              <a:lnSpc>
                <a:spcPct val="98000"/>
              </a:lnSpc>
              <a:spcAft>
                <a:spcPts val="850"/>
              </a:spcAft>
              <a:defRPr>
                <a:solidFill>
                  <a:srgbClr val="595959"/>
                </a:solidFill>
                <a:latin typeface="Rockwell" pitchFamily="18" charset="0"/>
                <a:ea typeface="SimSun" pitchFamily="2" charset="-122"/>
              </a:defRPr>
            </a:lvl3pPr>
            <a:lvl4pPr eaLnBrk="0">
              <a:lnSpc>
                <a:spcPct val="98000"/>
              </a:lnSpc>
              <a:spcAft>
                <a:spcPts val="575"/>
              </a:spcAft>
              <a:defRPr>
                <a:solidFill>
                  <a:srgbClr val="595959"/>
                </a:solidFill>
                <a:latin typeface="Rockwell" pitchFamily="18" charset="0"/>
                <a:ea typeface="SimSun" pitchFamily="2" charset="-122"/>
              </a:defRPr>
            </a:lvl4pPr>
            <a:lvl5pPr eaLnBrk="0">
              <a:lnSpc>
                <a:spcPct val="98000"/>
              </a:lnSpc>
              <a:spcAft>
                <a:spcPts val="288"/>
              </a:spcAft>
              <a:defRPr sz="2000">
                <a:solidFill>
                  <a:srgbClr val="595959"/>
                </a:solidFill>
                <a:latin typeface="Rockwell" pitchFamily="18" charset="0"/>
                <a:ea typeface="SimSun" pitchFamily="2" charset="-122"/>
              </a:defRPr>
            </a:lvl5pPr>
            <a:lvl6pPr marL="25146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6pPr>
            <a:lvl7pPr marL="29718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7pPr>
            <a:lvl8pPr marL="34290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8pPr>
            <a:lvl9pPr marL="38862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9pPr>
          </a:lstStyle>
          <a:p>
            <a:pPr marL="0" indent="0" hangingPunct="0">
              <a:lnSpc>
                <a:spcPct val="100000"/>
              </a:lnSpc>
              <a:spcAft>
                <a:spcPct val="0"/>
              </a:spcAft>
              <a:buFont typeface="Times New Roman" pitchFamily="18" charset="0"/>
              <a:buNone/>
              <a:defRPr/>
            </a:pPr>
            <a:endParaRPr lang="es-ES_tradnl" altLang="en-US" sz="900" dirty="0" smtClean="0">
              <a:solidFill>
                <a:srgbClr val="0070C0"/>
              </a:solidFill>
              <a:latin typeface="Calibri" pitchFamily="34" charset="0"/>
              <a:cs typeface="Arial" charset="0"/>
              <a:sym typeface="Arial" charset="0"/>
            </a:endParaRPr>
          </a:p>
          <a:p>
            <a:pPr marL="0" indent="0" algn="just" hangingPunct="0">
              <a:lnSpc>
                <a:spcPct val="100000"/>
              </a:lnSpc>
              <a:spcAft>
                <a:spcPct val="0"/>
              </a:spcAft>
              <a:buFont typeface="Times New Roman" pitchFamily="18" charset="0"/>
              <a:buNone/>
              <a:defRPr/>
            </a:pPr>
            <a:r>
              <a:rPr lang="es-ES" altLang="en-US" sz="1000" dirty="0" smtClean="0">
                <a:solidFill>
                  <a:srgbClr val="000000"/>
                </a:solidFill>
                <a:latin typeface="Gill Sans MT" panose="020B0502020104020203" pitchFamily="34" charset="0"/>
                <a:cs typeface="Arial" charset="0"/>
                <a:sym typeface="Arial" charset="0"/>
              </a:rPr>
              <a:t>Unidades didácticas sobre aspectos lingüísticos y culturales para estudiantes de español de enseñanza secundaria en los sistemas educativos británicos e irlandés, elaboradas por grupos de trabajo de auxiliares de conversación de español.</a:t>
            </a:r>
          </a:p>
          <a:p>
            <a:pPr hangingPunct="0">
              <a:lnSpc>
                <a:spcPct val="100000"/>
              </a:lnSpc>
              <a:spcAft>
                <a:spcPct val="0"/>
              </a:spcAft>
              <a:defRPr/>
            </a:pPr>
            <a:endParaRPr lang="en-GB" altLang="en-US" sz="900" dirty="0" smtClean="0">
              <a:solidFill>
                <a:srgbClr val="000000"/>
              </a:solidFill>
              <a:latin typeface="Calibri" pitchFamily="34" charset="0"/>
              <a:cs typeface="Arial" charset="0"/>
              <a:sym typeface="Arial" charset="0"/>
            </a:endParaRPr>
          </a:p>
          <a:p>
            <a:pPr marL="0" indent="0" defTabSz="449263" hangingPunct="0">
              <a:spcBef>
                <a:spcPts val="0"/>
              </a:spcBef>
              <a:spcAft>
                <a:spcPts val="0"/>
              </a:spcAft>
              <a:buClr>
                <a:srgbClr val="000000"/>
              </a:buClr>
              <a:buSzPct val="100000"/>
              <a:buFont typeface="Times New Roman" pitchFamily="18" charset="0"/>
              <a:buNone/>
            </a:pPr>
            <a:r>
              <a:rPr lang="es-ES" sz="1200" kern="1400" dirty="0" smtClean="0">
                <a:solidFill>
                  <a:srgbClr val="000000"/>
                </a:solidFill>
                <a:latin typeface="Gill Sans MT"/>
                <a:cs typeface="+mn-cs"/>
              </a:rPr>
              <a:t>Catálogo de publicaciones del Ministerio:</a:t>
            </a:r>
          </a:p>
          <a:p>
            <a:pPr marL="0" indent="0" defTabSz="449263" hangingPunct="0">
              <a:spcBef>
                <a:spcPts val="0"/>
              </a:spcBef>
              <a:spcAft>
                <a:spcPts val="0"/>
              </a:spcAft>
              <a:buClr>
                <a:srgbClr val="000000"/>
              </a:buClr>
              <a:buSzPct val="100000"/>
              <a:buFont typeface="Times New Roman" pitchFamily="18" charset="0"/>
              <a:buNone/>
            </a:pPr>
            <a:r>
              <a:rPr lang="es-ES" sz="1200" kern="1400" dirty="0" smtClean="0">
                <a:solidFill>
                  <a:srgbClr val="000000"/>
                </a:solidFill>
                <a:latin typeface="Gill Sans MT"/>
                <a:cs typeface="+mn-cs"/>
                <a:hlinkClick r:id="rId2"/>
              </a:rPr>
              <a:t>www.mecd.gob.es</a:t>
            </a:r>
            <a:r>
              <a:rPr lang="es-ES" sz="1200" kern="1400" dirty="0" smtClean="0">
                <a:solidFill>
                  <a:srgbClr val="000000"/>
                </a:solidFill>
                <a:latin typeface="Gill Sans MT"/>
                <a:cs typeface="+mn-cs"/>
              </a:rPr>
              <a:t>   </a:t>
            </a:r>
            <a:endParaRPr lang="es-ES" sz="1400" kern="1400" dirty="0" smtClean="0">
              <a:solidFill>
                <a:srgbClr val="000000"/>
              </a:solidFill>
              <a:latin typeface="Times New Roman"/>
              <a:cs typeface="+mn-cs"/>
            </a:endParaRPr>
          </a:p>
          <a:p>
            <a:pPr marL="0" indent="0" defTabSz="449263" hangingPunct="0">
              <a:spcBef>
                <a:spcPts val="0"/>
              </a:spcBef>
              <a:spcAft>
                <a:spcPts val="0"/>
              </a:spcAft>
              <a:buClr>
                <a:srgbClr val="000000"/>
              </a:buClr>
              <a:buSzPct val="100000"/>
              <a:buFont typeface="Times New Roman" pitchFamily="18" charset="0"/>
              <a:buNone/>
            </a:pPr>
            <a:r>
              <a:rPr lang="es-ES" sz="1200" kern="1400" dirty="0" smtClean="0">
                <a:solidFill>
                  <a:srgbClr val="000000"/>
                </a:solidFill>
                <a:latin typeface="Gill Sans MT"/>
                <a:cs typeface="+mn-cs"/>
              </a:rPr>
              <a:t>Catálogo  general de publicaciones oficiales: </a:t>
            </a:r>
            <a:endParaRPr lang="es-ES" sz="1400" kern="1400" dirty="0" smtClean="0">
              <a:solidFill>
                <a:srgbClr val="000000"/>
              </a:solidFill>
              <a:latin typeface="Times New Roman"/>
              <a:cs typeface="+mn-cs"/>
            </a:endParaRPr>
          </a:p>
          <a:p>
            <a:pPr marL="0" indent="0" defTabSz="449263" hangingPunct="0">
              <a:spcBef>
                <a:spcPts val="0"/>
              </a:spcBef>
              <a:spcAft>
                <a:spcPts val="0"/>
              </a:spcAft>
              <a:buClr>
                <a:srgbClr val="000000"/>
              </a:buClr>
              <a:buSzPct val="100000"/>
              <a:buFont typeface="Times New Roman" pitchFamily="18" charset="0"/>
              <a:buNone/>
            </a:pPr>
            <a:r>
              <a:rPr lang="es-ES" sz="1200" u="sng" kern="1400" dirty="0" smtClean="0">
                <a:solidFill>
                  <a:srgbClr val="000000"/>
                </a:solidFill>
                <a:latin typeface="Gill Sans MT"/>
                <a:cs typeface="+mn-cs"/>
                <a:hlinkClick r:id="rId3"/>
              </a:rPr>
              <a:t>www.publicacionesoficiales.boe.es</a:t>
            </a:r>
            <a:endParaRPr lang="es-ES" sz="1400" kern="1400" dirty="0" smtClean="0">
              <a:solidFill>
                <a:srgbClr val="000000"/>
              </a:solidFill>
              <a:latin typeface="Times New Roman"/>
              <a:cs typeface="+mn-cs"/>
            </a:endParaRPr>
          </a:p>
          <a:p>
            <a:pPr marL="0" indent="0" defTabSz="449263" hangingPunct="0">
              <a:spcBef>
                <a:spcPts val="0"/>
              </a:spcBef>
              <a:spcAft>
                <a:spcPts val="0"/>
              </a:spcAft>
              <a:buClr>
                <a:srgbClr val="000000"/>
              </a:buClr>
              <a:buSzPct val="100000"/>
              <a:buFont typeface="Times New Roman" pitchFamily="18" charset="0"/>
              <a:buNone/>
            </a:pPr>
            <a:r>
              <a:rPr lang="es-ES" sz="1400" kern="1400" dirty="0" smtClean="0">
                <a:solidFill>
                  <a:srgbClr val="000000"/>
                </a:solidFill>
                <a:latin typeface="Times New Roman"/>
                <a:cs typeface="+mn-cs"/>
              </a:rPr>
              <a:t> </a:t>
            </a:r>
          </a:p>
          <a:p>
            <a:pPr hangingPunct="0">
              <a:lnSpc>
                <a:spcPct val="100000"/>
              </a:lnSpc>
              <a:spcAft>
                <a:spcPct val="0"/>
              </a:spcAft>
              <a:defRPr/>
            </a:pPr>
            <a:endParaRPr lang="en-GB" altLang="en-US" sz="1100" dirty="0" smtClean="0">
              <a:solidFill>
                <a:srgbClr val="000000"/>
              </a:solidFill>
              <a:latin typeface="Calibri" pitchFamily="34" charset="0"/>
              <a:cs typeface="Arial" charset="0"/>
              <a:sym typeface="Arial" charset="0"/>
            </a:endParaRPr>
          </a:p>
        </p:txBody>
      </p:sp>
      <p:sp>
        <p:nvSpPr>
          <p:cNvPr id="7" name="Text Box 6"/>
          <p:cNvSpPr txBox="1">
            <a:spLocks noChangeArrowheads="1"/>
          </p:cNvSpPr>
          <p:nvPr/>
        </p:nvSpPr>
        <p:spPr bwMode="auto">
          <a:xfrm>
            <a:off x="0" y="0"/>
            <a:ext cx="9144000" cy="1592261"/>
          </a:xfrm>
          <a:prstGeom prst="rect">
            <a:avLst/>
          </a:prstGeom>
          <a:solidFill>
            <a:srgbClr val="709CB0"/>
          </a:solidFill>
          <a:ln>
            <a:noFill/>
          </a:ln>
          <a:effectLst/>
          <a:extLst>
            <a:ext uri="{91240B29-F687-4F45-9708-019B960494DF}">
              <a14:hiddenLine xmlns:a14="http://schemas.microsoft.com/office/drawing/2010/main" w="317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720000" tIns="432000" rIns="432000" bIns="36000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buClr>
                <a:srgbClr val="000000"/>
              </a:buClr>
              <a:buSzPct val="100000"/>
              <a:buFont typeface="Times New Roman" pitchFamily="18" charset="0"/>
              <a:buNone/>
            </a:pPr>
            <a:r>
              <a:rPr lang="es-ES" altLang="en-US" sz="2400" b="1" dirty="0">
                <a:solidFill>
                  <a:srgbClr val="FFFFFF"/>
                </a:solidFill>
                <a:latin typeface="Proxima Nova Lt" charset="0"/>
                <a:cs typeface="+mn-cs"/>
              </a:rPr>
              <a:t>Los movimientos migratorios</a:t>
            </a:r>
          </a:p>
          <a:p>
            <a:pPr defTabSz="449263" eaLnBrk="1" hangingPunct="0">
              <a:buClr>
                <a:srgbClr val="000000"/>
              </a:buClr>
              <a:buSzPct val="100000"/>
              <a:buFont typeface="Times New Roman" pitchFamily="18" charset="0"/>
              <a:buNone/>
            </a:pPr>
            <a:r>
              <a:rPr lang="es-ES" altLang="en-US" sz="2400" b="1" dirty="0">
                <a:solidFill>
                  <a:srgbClr val="FFFFFF"/>
                </a:solidFill>
                <a:latin typeface="Proxima Nova Lt" charset="0"/>
                <a:cs typeface="+mn-cs"/>
              </a:rPr>
              <a:t>en la Europa de los 28</a:t>
            </a:r>
          </a:p>
          <a:p>
            <a:pPr defTabSz="449263" eaLnBrk="1" hangingPunct="0">
              <a:buClr>
                <a:srgbClr val="000000"/>
              </a:buClr>
              <a:buSzPct val="100000"/>
              <a:buFont typeface="Times New Roman" pitchFamily="18" charset="0"/>
              <a:buNone/>
            </a:pPr>
            <a:endParaRPr lang="es-ES" altLang="en-US" sz="2400" b="1" dirty="0" smtClean="0">
              <a:solidFill>
                <a:srgbClr val="FFFFFF"/>
              </a:solidFill>
              <a:latin typeface="Proxima Nova Lt" charset="0"/>
              <a:cs typeface="+mn-cs"/>
            </a:endParaRPr>
          </a:p>
          <a:p>
            <a:pPr defTabSz="449263" eaLnBrk="1" hangingPunct="0">
              <a:buClr>
                <a:srgbClr val="000000"/>
              </a:buClr>
              <a:buSzPct val="100000"/>
              <a:buFont typeface="Times New Roman" pitchFamily="18" charset="0"/>
              <a:buNone/>
            </a:pPr>
            <a:endParaRPr lang="en-US" altLang="en-US" sz="2400" dirty="0" smtClean="0">
              <a:solidFill>
                <a:srgbClr val="FFFFFF"/>
              </a:solidFill>
              <a:cs typeface="+mn-cs"/>
            </a:endParaRPr>
          </a:p>
        </p:txBody>
      </p:sp>
      <p:sp>
        <p:nvSpPr>
          <p:cNvPr id="9" name="Text Box 10"/>
          <p:cNvSpPr txBox="1">
            <a:spLocks noChangeArrowheads="1"/>
          </p:cNvSpPr>
          <p:nvPr/>
        </p:nvSpPr>
        <p:spPr bwMode="auto">
          <a:xfrm>
            <a:off x="683555" y="1206106"/>
            <a:ext cx="6370637"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hangingPunct="0">
              <a:lnSpc>
                <a:spcPct val="168000"/>
              </a:lnSpc>
              <a:buClr>
                <a:srgbClr val="000000"/>
              </a:buClr>
              <a:buSzPct val="100000"/>
              <a:buFont typeface="Times New Roman" pitchFamily="18" charset="0"/>
              <a:buNone/>
            </a:pPr>
            <a:r>
              <a:rPr lang="es-ES" altLang="en-US" sz="1400" dirty="0" smtClean="0">
                <a:solidFill>
                  <a:srgbClr val="FFFFFF"/>
                </a:solidFill>
                <a:latin typeface="Proxima Nova Rg" charset="0"/>
                <a:cs typeface="+mn-cs"/>
              </a:rPr>
              <a:t>Unidades de secundaria y </a:t>
            </a:r>
            <a:r>
              <a:rPr lang="es-ES" altLang="en-US" sz="1400" i="1" dirty="0" smtClean="0">
                <a:solidFill>
                  <a:srgbClr val="FFFFFF"/>
                </a:solidFill>
                <a:latin typeface="Proxima Nova Rg" charset="0"/>
                <a:cs typeface="+mn-cs"/>
              </a:rPr>
              <a:t>A-</a:t>
            </a:r>
            <a:r>
              <a:rPr lang="es-ES" altLang="en-US" sz="1400" i="1" dirty="0" err="1" smtClean="0">
                <a:solidFill>
                  <a:srgbClr val="FFFFFF"/>
                </a:solidFill>
                <a:latin typeface="Proxima Nova Rg" charset="0"/>
                <a:cs typeface="+mn-cs"/>
              </a:rPr>
              <a:t>level</a:t>
            </a:r>
            <a:endParaRPr lang="en-US" altLang="en-US" sz="1400" i="1" dirty="0" smtClean="0">
              <a:solidFill>
                <a:srgbClr val="FFFFFF"/>
              </a:solidFill>
              <a:cs typeface="+mn-cs"/>
            </a:endParaRPr>
          </a:p>
        </p:txBody>
      </p:sp>
      <p:pic>
        <p:nvPicPr>
          <p:cNvPr id="7578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3521172"/>
            <a:ext cx="6477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Rectangle 2"/>
          <p:cNvSpPr/>
          <p:nvPr/>
        </p:nvSpPr>
        <p:spPr>
          <a:xfrm>
            <a:off x="392113" y="4138710"/>
            <a:ext cx="2640596" cy="2181879"/>
          </a:xfrm>
          <a:prstGeom prst="rect">
            <a:avLst/>
          </a:prstGeom>
        </p:spPr>
        <p:txBody>
          <a:bodyPr wrap="square">
            <a:spAutoFit/>
          </a:bodyPr>
          <a:lstStyle/>
          <a:p>
            <a:pPr defTabSz="449263" hangingPunct="0">
              <a:lnSpc>
                <a:spcPct val="93000"/>
              </a:lnSpc>
              <a:buClr>
                <a:srgbClr val="000000"/>
              </a:buClr>
              <a:buSzPct val="100000"/>
              <a:buFont typeface="Times New Roman" pitchFamily="18" charset="0"/>
              <a:buNone/>
            </a:pPr>
            <a:r>
              <a:rPr lang="es-ES" dirty="0" smtClean="0">
                <a:solidFill>
                  <a:srgbClr val="FFFFFF"/>
                </a:solidFill>
                <a:latin typeface="Arial" charset="0"/>
                <a:cs typeface="+mn-cs"/>
              </a:rPr>
              <a:t>MINISTERIO DE </a:t>
            </a:r>
            <a:r>
              <a:rPr lang="es-ES" sz="1000" dirty="0" smtClean="0">
                <a:solidFill>
                  <a:srgbClr val="000000"/>
                </a:solidFill>
                <a:latin typeface="Gill Sans MT" panose="020B0502020104020203" pitchFamily="34" charset="0"/>
                <a:cs typeface="+mn-cs"/>
              </a:rPr>
              <a:t>EDUCACIÓN, CULTURA </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Y DEPORTE</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Subsecretaría</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Subdirección General de Cooperación Internacional</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 </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Edita:</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 SECRETARÍA GENERAL TÉCNICA</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Subdirección General de Documentación y Publicaciones</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Edición: Diciembre 2014</a:t>
            </a:r>
          </a:p>
          <a:p>
            <a:pPr defTabSz="449263" hangingPunct="0">
              <a:lnSpc>
                <a:spcPct val="93000"/>
              </a:lnSpc>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cs typeface="+mn-cs"/>
              </a:rPr>
              <a:t>NIPO: 030-14-284-3</a:t>
            </a:r>
            <a:r>
              <a:rPr lang="es-ES" dirty="0" smtClean="0">
                <a:solidFill>
                  <a:srgbClr val="FFFFFF"/>
                </a:solidFill>
                <a:latin typeface="Arial" charset="0"/>
                <a:cs typeface="+mn-cs"/>
              </a:rPr>
              <a:t> </a:t>
            </a:r>
          </a:p>
        </p:txBody>
      </p:sp>
    </p:spTree>
    <p:extLst>
      <p:ext uri="{BB962C8B-B14F-4D97-AF65-F5344CB8AC3E}">
        <p14:creationId xmlns:p14="http://schemas.microsoft.com/office/powerpoint/2010/main" val="23716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785813"/>
            <a:ext cx="8229600" cy="1066800"/>
          </a:xfrm>
        </p:spPr>
        <p:txBody>
          <a:bodyPr>
            <a:normAutofit/>
          </a:bodyPr>
          <a:lstStyle/>
          <a:p>
            <a:pPr fontAlgn="auto">
              <a:spcAft>
                <a:spcPts val="0"/>
              </a:spcAft>
              <a:defRPr/>
            </a:pPr>
            <a:r>
              <a:rPr lang="es-ES" sz="2400" dirty="0" smtClean="0">
                <a:solidFill>
                  <a:schemeClr val="tx1"/>
                </a:solidFill>
                <a:latin typeface="+mn-lt"/>
              </a:rPr>
              <a:t>4.3. Contesta a las preguntas sobre el texto anterior:</a:t>
            </a:r>
            <a:endParaRPr lang="es-ES" sz="2400" dirty="0">
              <a:solidFill>
                <a:schemeClr val="tx1"/>
              </a:solidFill>
              <a:latin typeface="+mn-lt"/>
            </a:endParaRPr>
          </a:p>
        </p:txBody>
      </p:sp>
      <p:sp>
        <p:nvSpPr>
          <p:cNvPr id="3" name="2 Marcador de contenido"/>
          <p:cNvSpPr>
            <a:spLocks noGrp="1"/>
          </p:cNvSpPr>
          <p:nvPr>
            <p:ph idx="1"/>
          </p:nvPr>
        </p:nvSpPr>
        <p:spPr>
          <a:xfrm>
            <a:off x="428625" y="1892300"/>
            <a:ext cx="8229600" cy="4324350"/>
          </a:xfrm>
        </p:spPr>
        <p:txBody>
          <a:bodyPr>
            <a:normAutofit fontScale="92500" lnSpcReduction="10000"/>
          </a:bodyPr>
          <a:lstStyle/>
          <a:p>
            <a:pPr marL="365760" indent="-256032" fontAlgn="auto">
              <a:spcAft>
                <a:spcPts val="0"/>
              </a:spcAft>
              <a:buClr>
                <a:schemeClr val="accent3"/>
              </a:buClr>
              <a:buFont typeface="Georgia"/>
              <a:buChar char="•"/>
              <a:defRPr/>
            </a:pPr>
            <a:r>
              <a:rPr lang="es-ES" sz="2200" dirty="0"/>
              <a:t>¿Por qué se decidió crear la Unión Europea?</a:t>
            </a:r>
          </a:p>
          <a:p>
            <a:pPr marL="365760" indent="-256032" fontAlgn="auto">
              <a:spcAft>
                <a:spcPts val="0"/>
              </a:spcAft>
              <a:buClr>
                <a:schemeClr val="accent3"/>
              </a:buClr>
              <a:buFont typeface="Georgia"/>
              <a:buNone/>
              <a:defRPr/>
            </a:pPr>
            <a:r>
              <a:rPr lang="es-ES" sz="2200" dirty="0" smtClean="0"/>
              <a:t>	</a:t>
            </a:r>
            <a:r>
              <a:rPr lang="es-ES" sz="2100" dirty="0" smtClean="0"/>
              <a:t>___________________________________________________________________________________________________________________________________________________</a:t>
            </a:r>
          </a:p>
          <a:p>
            <a:pPr marL="365760" indent="-256032" fontAlgn="auto">
              <a:spcAft>
                <a:spcPts val="0"/>
              </a:spcAft>
              <a:buClr>
                <a:schemeClr val="accent3"/>
              </a:buClr>
              <a:buFont typeface="Georgia"/>
              <a:buNone/>
              <a:defRPr/>
            </a:pPr>
            <a:endParaRPr lang="es-ES" sz="2200" dirty="0"/>
          </a:p>
          <a:p>
            <a:pPr marL="365760" indent="-256032" fontAlgn="auto">
              <a:spcAft>
                <a:spcPts val="0"/>
              </a:spcAft>
              <a:buClr>
                <a:schemeClr val="accent3"/>
              </a:buClr>
              <a:buFont typeface="Georgia"/>
              <a:buChar char="•"/>
              <a:defRPr/>
            </a:pPr>
            <a:r>
              <a:rPr lang="es-ES" sz="2200" dirty="0"/>
              <a:t>¿A qué fines no se podía destinar el acero en la Unión Europea?</a:t>
            </a:r>
          </a:p>
          <a:p>
            <a:pPr marL="365760" indent="-256032" fontAlgn="auto">
              <a:spcAft>
                <a:spcPts val="0"/>
              </a:spcAft>
              <a:buClr>
                <a:schemeClr val="accent3"/>
              </a:buClr>
              <a:buFont typeface="Georgia"/>
              <a:buNone/>
              <a:defRPr/>
            </a:pPr>
            <a:r>
              <a:rPr lang="es-ES" sz="2200" dirty="0" smtClean="0"/>
              <a:t>	__________________________________________________________________________________________________________________________________________</a:t>
            </a:r>
          </a:p>
          <a:p>
            <a:pPr marL="365760" indent="-256032" fontAlgn="auto">
              <a:spcAft>
                <a:spcPts val="0"/>
              </a:spcAft>
              <a:buClr>
                <a:schemeClr val="accent3"/>
              </a:buClr>
              <a:buFont typeface="Georgia"/>
              <a:buChar char="•"/>
              <a:defRPr/>
            </a:pPr>
            <a:endParaRPr lang="es-ES" sz="2200" dirty="0" smtClean="0"/>
          </a:p>
          <a:p>
            <a:pPr marL="365760" indent="-256032" fontAlgn="auto">
              <a:spcAft>
                <a:spcPts val="0"/>
              </a:spcAft>
              <a:buClr>
                <a:schemeClr val="accent3"/>
              </a:buClr>
              <a:buFont typeface="Georgia"/>
              <a:buChar char="•"/>
              <a:defRPr/>
            </a:pPr>
            <a:r>
              <a:rPr lang="es-ES" sz="2200" dirty="0" smtClean="0"/>
              <a:t>¿</a:t>
            </a:r>
            <a:r>
              <a:rPr lang="es-ES" sz="2200" dirty="0"/>
              <a:t>Qué hace posible el m</a:t>
            </a:r>
            <a:r>
              <a:rPr lang="es-ES" sz="2200" dirty="0" smtClean="0"/>
              <a:t>ercado único </a:t>
            </a:r>
            <a:r>
              <a:rPr lang="es-ES" sz="2200" dirty="0"/>
              <a:t>europeo?</a:t>
            </a:r>
          </a:p>
          <a:p>
            <a:pPr marL="365760" indent="-256032" fontAlgn="auto">
              <a:spcAft>
                <a:spcPts val="0"/>
              </a:spcAft>
              <a:buClr>
                <a:schemeClr val="accent3"/>
              </a:buClr>
              <a:buFont typeface="Georgia"/>
              <a:buNone/>
              <a:defRPr/>
            </a:pPr>
            <a:r>
              <a:rPr lang="es-ES" sz="2200" dirty="0"/>
              <a:t>  </a:t>
            </a:r>
            <a:r>
              <a:rPr lang="es-ES" sz="2200" dirty="0" smtClean="0"/>
              <a:t>   __________________________________________________________________________________________________________________________________________</a:t>
            </a:r>
            <a:endParaRPr lang="es-ES" sz="2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214313" y="2857500"/>
            <a:ext cx="1785937" cy="1643063"/>
          </a:xfrm>
          <a:prstGeom prst="ellipse">
            <a:avLst/>
          </a:prstGeom>
          <a:ln/>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sz="1200" b="1" dirty="0">
              <a:solidFill>
                <a:schemeClr val="tx2">
                  <a:lumMod val="50000"/>
                </a:schemeClr>
              </a:solidFill>
            </a:endParaRPr>
          </a:p>
        </p:txBody>
      </p:sp>
      <p:sp>
        <p:nvSpPr>
          <p:cNvPr id="5" name="4 Flecha derecha"/>
          <p:cNvSpPr/>
          <p:nvPr/>
        </p:nvSpPr>
        <p:spPr>
          <a:xfrm>
            <a:off x="2143125" y="3071813"/>
            <a:ext cx="922338" cy="1303337"/>
          </a:xfrm>
          <a:prstGeom prst="rightArrow">
            <a:avLst/>
          </a:prstGeom>
          <a:ln/>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5 Flecha derecha"/>
          <p:cNvSpPr/>
          <p:nvPr/>
        </p:nvSpPr>
        <p:spPr>
          <a:xfrm rot="16200000">
            <a:off x="638175" y="1504950"/>
            <a:ext cx="906463" cy="1325563"/>
          </a:xfrm>
          <a:prstGeom prst="rightArrow">
            <a:avLst/>
          </a:prstGeom>
          <a:ln/>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6 Flecha derecha"/>
          <p:cNvSpPr/>
          <p:nvPr/>
        </p:nvSpPr>
        <p:spPr>
          <a:xfrm rot="5400000">
            <a:off x="566738" y="4576763"/>
            <a:ext cx="906462" cy="1325562"/>
          </a:xfrm>
          <a:prstGeom prst="rightArrow">
            <a:avLst/>
          </a:prstGeom>
          <a:ln/>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4582" name="8 Rectángulo"/>
          <p:cNvSpPr>
            <a:spLocks noChangeArrowheads="1"/>
          </p:cNvSpPr>
          <p:nvPr/>
        </p:nvSpPr>
        <p:spPr bwMode="auto">
          <a:xfrm>
            <a:off x="0" y="3429000"/>
            <a:ext cx="2143125" cy="492125"/>
          </a:xfrm>
          <a:prstGeom prst="rect">
            <a:avLst/>
          </a:prstGeom>
          <a:noFill/>
          <a:ln w="9525">
            <a:noFill/>
            <a:miter lim="800000"/>
            <a:headEnd/>
            <a:tailEnd/>
          </a:ln>
        </p:spPr>
        <p:txBody>
          <a:bodyPr>
            <a:spAutoFit/>
          </a:bodyPr>
          <a:lstStyle/>
          <a:p>
            <a:pPr algn="ctr"/>
            <a:r>
              <a:rPr lang="es-ES_tradnl" sz="2600" b="1">
                <a:solidFill>
                  <a:schemeClr val="bg1"/>
                </a:solidFill>
                <a:latin typeface="Georgia" pitchFamily="18" charset="0"/>
              </a:rPr>
              <a:t>OPINIÓN</a:t>
            </a:r>
            <a:endParaRPr lang="es-ES" sz="2600" b="1">
              <a:solidFill>
                <a:schemeClr val="bg1"/>
              </a:solidFill>
              <a:latin typeface="Georgia" pitchFamily="18" charset="0"/>
            </a:endParaRPr>
          </a:p>
        </p:txBody>
      </p:sp>
      <p:sp>
        <p:nvSpPr>
          <p:cNvPr id="10" name="9 Rectángulo"/>
          <p:cNvSpPr/>
          <p:nvPr/>
        </p:nvSpPr>
        <p:spPr>
          <a:xfrm>
            <a:off x="3214688" y="1214438"/>
            <a:ext cx="2714625" cy="2357437"/>
          </a:xfrm>
          <a:prstGeom prst="rect">
            <a:avLst/>
          </a:prstGeom>
          <a:solidFill>
            <a:schemeClr val="accent3">
              <a:lumMod val="60000"/>
              <a:lumOff val="40000"/>
            </a:schemeClr>
          </a:solidFill>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ES" b="1" dirty="0"/>
              <a:t>Para mí</a:t>
            </a:r>
          </a:p>
          <a:p>
            <a:pPr algn="ctr" fontAlgn="auto">
              <a:spcBef>
                <a:spcPts val="0"/>
              </a:spcBef>
              <a:spcAft>
                <a:spcPts val="0"/>
              </a:spcAft>
              <a:defRPr/>
            </a:pPr>
            <a:r>
              <a:rPr lang="es-ES" b="1" dirty="0"/>
              <a:t>A mi modo de ver</a:t>
            </a:r>
          </a:p>
          <a:p>
            <a:pPr algn="ctr" fontAlgn="auto">
              <a:spcBef>
                <a:spcPts val="0"/>
              </a:spcBef>
              <a:spcAft>
                <a:spcPts val="0"/>
              </a:spcAft>
              <a:defRPr/>
            </a:pPr>
            <a:r>
              <a:rPr lang="es-ES" b="1" dirty="0"/>
              <a:t>Por lo que veo </a:t>
            </a:r>
          </a:p>
          <a:p>
            <a:pPr algn="ctr" fontAlgn="auto">
              <a:spcBef>
                <a:spcPts val="0"/>
              </a:spcBef>
              <a:spcAft>
                <a:spcPts val="0"/>
              </a:spcAft>
              <a:defRPr/>
            </a:pPr>
            <a:r>
              <a:rPr lang="es-ES" b="1" dirty="0"/>
              <a:t>En mi opinión </a:t>
            </a:r>
          </a:p>
          <a:p>
            <a:pPr algn="ctr" fontAlgn="auto">
              <a:spcBef>
                <a:spcPts val="0"/>
              </a:spcBef>
              <a:spcAft>
                <a:spcPts val="0"/>
              </a:spcAft>
              <a:defRPr/>
            </a:pPr>
            <a:r>
              <a:rPr lang="es-ES" b="1" dirty="0"/>
              <a:t>Desde mi punto de vista</a:t>
            </a:r>
          </a:p>
          <a:p>
            <a:pPr algn="ctr" fontAlgn="auto">
              <a:spcBef>
                <a:spcPts val="0"/>
              </a:spcBef>
              <a:spcAft>
                <a:spcPts val="0"/>
              </a:spcAft>
              <a:defRPr/>
            </a:pPr>
            <a:r>
              <a:rPr lang="es-ES_tradnl" b="1" dirty="0"/>
              <a:t>+</a:t>
            </a:r>
          </a:p>
          <a:p>
            <a:pPr algn="ctr" fontAlgn="auto">
              <a:spcBef>
                <a:spcPts val="0"/>
              </a:spcBef>
              <a:spcAft>
                <a:spcPts val="0"/>
              </a:spcAft>
              <a:defRPr/>
            </a:pPr>
            <a:r>
              <a:rPr lang="es-ES_tradnl" b="1" dirty="0"/>
              <a:t>INDICATIVO</a:t>
            </a:r>
            <a:endParaRPr lang="es-ES" b="1" dirty="0"/>
          </a:p>
        </p:txBody>
      </p:sp>
      <p:sp>
        <p:nvSpPr>
          <p:cNvPr id="11" name="10 Rectángulo"/>
          <p:cNvSpPr/>
          <p:nvPr/>
        </p:nvSpPr>
        <p:spPr>
          <a:xfrm>
            <a:off x="3214688" y="3786188"/>
            <a:ext cx="2714625" cy="2857500"/>
          </a:xfrm>
          <a:prstGeom prst="rect">
            <a:avLst/>
          </a:prstGeom>
          <a:solidFill>
            <a:schemeClr val="accent4">
              <a:lumMod val="60000"/>
              <a:lumOff val="40000"/>
            </a:schemeClr>
          </a:solidFill>
        </p:spPr>
        <p:style>
          <a:lnRef idx="3">
            <a:schemeClr val="lt1"/>
          </a:lnRef>
          <a:fillRef idx="1">
            <a:schemeClr val="accent5"/>
          </a:fillRef>
          <a:effectRef idx="1">
            <a:schemeClr val="accent5"/>
          </a:effectRef>
          <a:fontRef idx="minor">
            <a:schemeClr val="lt1"/>
          </a:fontRef>
        </p:style>
        <p:txBody>
          <a:bodyPr anchor="ctr"/>
          <a:lstStyle/>
          <a:p>
            <a:pPr algn="ctr" fontAlgn="auto">
              <a:spcBef>
                <a:spcPts val="0"/>
              </a:spcBef>
              <a:spcAft>
                <a:spcPts val="0"/>
              </a:spcAft>
              <a:defRPr/>
            </a:pPr>
            <a:r>
              <a:rPr lang="es-ES" sz="1400" b="1" dirty="0"/>
              <a:t>Creo / opino / pienso </a:t>
            </a:r>
          </a:p>
          <a:p>
            <a:pPr algn="ctr" fontAlgn="auto">
              <a:spcBef>
                <a:spcPts val="0"/>
              </a:spcBef>
              <a:spcAft>
                <a:spcPts val="0"/>
              </a:spcAft>
              <a:defRPr/>
            </a:pPr>
            <a:r>
              <a:rPr lang="es-ES" sz="1400" b="1" dirty="0"/>
              <a:t>Me parece</a:t>
            </a:r>
          </a:p>
          <a:p>
            <a:pPr algn="ctr" fontAlgn="auto">
              <a:spcBef>
                <a:spcPts val="0"/>
              </a:spcBef>
              <a:spcAft>
                <a:spcPts val="0"/>
              </a:spcAft>
              <a:defRPr/>
            </a:pPr>
            <a:r>
              <a:rPr lang="es-ES" sz="1400" b="1" dirty="0"/>
              <a:t>Considero </a:t>
            </a:r>
          </a:p>
          <a:p>
            <a:pPr algn="ctr" fontAlgn="auto">
              <a:spcBef>
                <a:spcPts val="0"/>
              </a:spcBef>
              <a:spcAft>
                <a:spcPts val="0"/>
              </a:spcAft>
              <a:defRPr/>
            </a:pPr>
            <a:r>
              <a:rPr lang="es-ES" sz="1400" b="1" dirty="0"/>
              <a:t>Yo diría </a:t>
            </a:r>
          </a:p>
          <a:p>
            <a:pPr algn="ctr" fontAlgn="auto">
              <a:spcBef>
                <a:spcPts val="0"/>
              </a:spcBef>
              <a:spcAft>
                <a:spcPts val="0"/>
              </a:spcAft>
              <a:defRPr/>
            </a:pPr>
            <a:r>
              <a:rPr lang="es-ES" sz="1400" b="1" dirty="0"/>
              <a:t>No cabe la menor duda de</a:t>
            </a:r>
          </a:p>
          <a:p>
            <a:pPr algn="ctr" fontAlgn="auto">
              <a:spcBef>
                <a:spcPts val="0"/>
              </a:spcBef>
              <a:spcAft>
                <a:spcPts val="0"/>
              </a:spcAft>
              <a:defRPr/>
            </a:pPr>
            <a:r>
              <a:rPr lang="es-ES" sz="1400" b="1" dirty="0"/>
              <a:t>Estoy convencido de </a:t>
            </a:r>
          </a:p>
          <a:p>
            <a:pPr algn="ctr" fontAlgn="auto">
              <a:spcBef>
                <a:spcPts val="0"/>
              </a:spcBef>
              <a:spcAft>
                <a:spcPts val="0"/>
              </a:spcAft>
              <a:defRPr/>
            </a:pPr>
            <a:r>
              <a:rPr lang="es-ES" sz="1400" b="1" dirty="0"/>
              <a:t>Lo que yo creo es</a:t>
            </a:r>
          </a:p>
          <a:p>
            <a:pPr algn="ctr" fontAlgn="auto">
              <a:spcBef>
                <a:spcPts val="0"/>
              </a:spcBef>
              <a:spcAft>
                <a:spcPts val="0"/>
              </a:spcAft>
              <a:defRPr/>
            </a:pPr>
            <a:r>
              <a:rPr lang="es-ES_tradnl" sz="1400" b="1" dirty="0"/>
              <a:t>QUE</a:t>
            </a:r>
          </a:p>
          <a:p>
            <a:pPr algn="ctr" fontAlgn="auto">
              <a:spcBef>
                <a:spcPts val="0"/>
              </a:spcBef>
              <a:spcAft>
                <a:spcPts val="0"/>
              </a:spcAft>
              <a:defRPr/>
            </a:pPr>
            <a:r>
              <a:rPr lang="es-ES_tradnl" sz="1400" b="1" dirty="0"/>
              <a:t>+ </a:t>
            </a:r>
          </a:p>
          <a:p>
            <a:pPr algn="ctr" fontAlgn="auto">
              <a:spcBef>
                <a:spcPts val="0"/>
              </a:spcBef>
              <a:spcAft>
                <a:spcPts val="0"/>
              </a:spcAft>
              <a:defRPr/>
            </a:pPr>
            <a:r>
              <a:rPr lang="es-ES_tradnl" sz="1400" b="1" dirty="0"/>
              <a:t>INDICATIVO</a:t>
            </a:r>
          </a:p>
        </p:txBody>
      </p:sp>
      <p:sp>
        <p:nvSpPr>
          <p:cNvPr id="12" name="11 Rectángulo"/>
          <p:cNvSpPr/>
          <p:nvPr/>
        </p:nvSpPr>
        <p:spPr>
          <a:xfrm>
            <a:off x="6072188" y="1214438"/>
            <a:ext cx="2714625" cy="785812"/>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endParaRPr lang="es-ES_tradnl" b="1" dirty="0"/>
          </a:p>
          <a:p>
            <a:pPr algn="ctr" fontAlgn="auto">
              <a:spcBef>
                <a:spcPts val="0"/>
              </a:spcBef>
              <a:spcAft>
                <a:spcPts val="0"/>
              </a:spcAft>
              <a:defRPr/>
            </a:pPr>
            <a:r>
              <a:rPr lang="es-ES_tradnl" b="1" dirty="0"/>
              <a:t>VALORACIÓN</a:t>
            </a:r>
          </a:p>
          <a:p>
            <a:pPr algn="ctr" fontAlgn="auto">
              <a:spcBef>
                <a:spcPts val="0"/>
              </a:spcBef>
              <a:spcAft>
                <a:spcPts val="0"/>
              </a:spcAft>
              <a:defRPr/>
            </a:pPr>
            <a:r>
              <a:rPr lang="es-ES_tradnl" sz="1400" b="1" dirty="0"/>
              <a:t>Me parece + infinitivo</a:t>
            </a:r>
          </a:p>
          <a:p>
            <a:pPr algn="ctr" fontAlgn="auto">
              <a:spcBef>
                <a:spcPts val="0"/>
              </a:spcBef>
              <a:spcAft>
                <a:spcPts val="0"/>
              </a:spcAft>
              <a:defRPr/>
            </a:pPr>
            <a:r>
              <a:rPr lang="es-ES_tradnl" sz="1400" b="1" dirty="0"/>
              <a:t>+  que + subjuntivo</a:t>
            </a:r>
          </a:p>
          <a:p>
            <a:pPr algn="ctr" fontAlgn="auto">
              <a:spcBef>
                <a:spcPts val="0"/>
              </a:spcBef>
              <a:spcAft>
                <a:spcPts val="0"/>
              </a:spcAft>
              <a:defRPr/>
            </a:pPr>
            <a:endParaRPr lang="es-ES" b="1" dirty="0"/>
          </a:p>
        </p:txBody>
      </p:sp>
      <p:sp>
        <p:nvSpPr>
          <p:cNvPr id="13" name="12 Rectángulo"/>
          <p:cNvSpPr/>
          <p:nvPr/>
        </p:nvSpPr>
        <p:spPr>
          <a:xfrm>
            <a:off x="6072188" y="2143125"/>
            <a:ext cx="1285875" cy="1428750"/>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endParaRPr lang="es-ES_tradnl" sz="1400" dirty="0"/>
          </a:p>
          <a:p>
            <a:pPr algn="ctr" fontAlgn="auto">
              <a:spcBef>
                <a:spcPts val="0"/>
              </a:spcBef>
              <a:spcAft>
                <a:spcPts val="0"/>
              </a:spcAft>
              <a:defRPr/>
            </a:pPr>
            <a:r>
              <a:rPr lang="es-ES_tradnl" sz="1400" dirty="0"/>
              <a:t>SER</a:t>
            </a:r>
          </a:p>
          <a:p>
            <a:pPr algn="ctr" fontAlgn="auto">
              <a:spcBef>
                <a:spcPts val="0"/>
              </a:spcBef>
              <a:spcAft>
                <a:spcPts val="0"/>
              </a:spcAft>
              <a:defRPr/>
            </a:pPr>
            <a:r>
              <a:rPr lang="es-ES_tradnl" sz="1400" dirty="0"/>
              <a:t>+</a:t>
            </a:r>
          </a:p>
          <a:p>
            <a:pPr algn="ctr" fontAlgn="auto">
              <a:spcBef>
                <a:spcPts val="0"/>
              </a:spcBef>
              <a:spcAft>
                <a:spcPts val="0"/>
              </a:spcAft>
              <a:defRPr/>
            </a:pPr>
            <a:r>
              <a:rPr lang="es-ES_tradnl" sz="1400" dirty="0"/>
              <a:t>ADJETIVO</a:t>
            </a:r>
          </a:p>
          <a:p>
            <a:pPr algn="ctr" fontAlgn="auto">
              <a:spcBef>
                <a:spcPts val="0"/>
              </a:spcBef>
              <a:spcAft>
                <a:spcPts val="0"/>
              </a:spcAft>
              <a:defRPr/>
            </a:pPr>
            <a:r>
              <a:rPr lang="es-ES_tradnl" sz="1200" dirty="0"/>
              <a:t>SUSTANTIVO</a:t>
            </a:r>
          </a:p>
          <a:p>
            <a:pPr algn="ctr" fontAlgn="auto">
              <a:spcBef>
                <a:spcPts val="0"/>
              </a:spcBef>
              <a:spcAft>
                <a:spcPts val="0"/>
              </a:spcAft>
              <a:defRPr/>
            </a:pPr>
            <a:endParaRPr lang="es-ES" sz="1400" dirty="0"/>
          </a:p>
        </p:txBody>
      </p:sp>
      <p:sp>
        <p:nvSpPr>
          <p:cNvPr id="14" name="13 Rectángulo"/>
          <p:cNvSpPr/>
          <p:nvPr/>
        </p:nvSpPr>
        <p:spPr>
          <a:xfrm>
            <a:off x="7572375" y="2143125"/>
            <a:ext cx="1285875" cy="1428750"/>
          </a:xfrm>
          <a:prstGeom prst="rect">
            <a:avLst/>
          </a:prstGeom>
          <a:solidFill>
            <a:srgbClr val="F0B346"/>
          </a:solidFill>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r>
              <a:rPr lang="es-ES_tradnl" sz="1600" dirty="0"/>
              <a:t>ESTAR</a:t>
            </a:r>
          </a:p>
          <a:p>
            <a:pPr algn="ctr" fontAlgn="auto">
              <a:spcBef>
                <a:spcPts val="0"/>
              </a:spcBef>
              <a:spcAft>
                <a:spcPts val="0"/>
              </a:spcAft>
              <a:defRPr/>
            </a:pPr>
            <a:r>
              <a:rPr lang="es-ES_tradnl" sz="1600" dirty="0"/>
              <a:t>+</a:t>
            </a:r>
          </a:p>
          <a:p>
            <a:pPr algn="ctr" fontAlgn="auto">
              <a:spcBef>
                <a:spcPts val="0"/>
              </a:spcBef>
              <a:spcAft>
                <a:spcPts val="0"/>
              </a:spcAft>
              <a:defRPr/>
            </a:pPr>
            <a:r>
              <a:rPr lang="es-ES_tradnl" sz="1600" dirty="0"/>
              <a:t>ADVERBIO</a:t>
            </a:r>
            <a:endParaRPr lang="es-ES" sz="1600" dirty="0"/>
          </a:p>
        </p:txBody>
      </p:sp>
      <p:sp>
        <p:nvSpPr>
          <p:cNvPr id="15" name="14 Rectángulo"/>
          <p:cNvSpPr/>
          <p:nvPr/>
        </p:nvSpPr>
        <p:spPr>
          <a:xfrm>
            <a:off x="6072188" y="3786188"/>
            <a:ext cx="1285875" cy="2857500"/>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_tradnl" dirty="0"/>
              <a:t>Me parece indignante que …</a:t>
            </a:r>
          </a:p>
          <a:p>
            <a:pPr algn="ctr" fontAlgn="auto">
              <a:spcBef>
                <a:spcPts val="0"/>
              </a:spcBef>
              <a:spcAft>
                <a:spcPts val="0"/>
              </a:spcAft>
              <a:defRPr/>
            </a:pPr>
            <a:endParaRPr lang="es-ES_tradnl" dirty="0"/>
          </a:p>
          <a:p>
            <a:pPr algn="ctr" fontAlgn="auto">
              <a:spcBef>
                <a:spcPts val="0"/>
              </a:spcBef>
              <a:spcAft>
                <a:spcPts val="0"/>
              </a:spcAft>
              <a:defRPr/>
            </a:pPr>
            <a:r>
              <a:rPr lang="es-ES_tradnl" dirty="0"/>
              <a:t>Es una pena/ un error que…</a:t>
            </a:r>
            <a:endParaRPr lang="es-ES" dirty="0"/>
          </a:p>
        </p:txBody>
      </p:sp>
      <p:sp>
        <p:nvSpPr>
          <p:cNvPr id="16" name="15 Rectángulo"/>
          <p:cNvSpPr/>
          <p:nvPr/>
        </p:nvSpPr>
        <p:spPr>
          <a:xfrm>
            <a:off x="7572375" y="3786188"/>
            <a:ext cx="1285875" cy="2857500"/>
          </a:xfrm>
          <a:prstGeom prst="rect">
            <a:avLst/>
          </a:prstGeom>
          <a:solidFill>
            <a:srgbClr val="F0B346"/>
          </a:solidFill>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r>
              <a:rPr lang="es-ES_tradnl" dirty="0"/>
              <a:t>Está mal/ bien que…</a:t>
            </a:r>
            <a:endParaRPr lang="es-ES" dirty="0"/>
          </a:p>
        </p:txBody>
      </p:sp>
      <p:sp>
        <p:nvSpPr>
          <p:cNvPr id="24590" name="16 CuadroTexto"/>
          <p:cNvSpPr txBox="1">
            <a:spLocks noChangeArrowheads="1"/>
          </p:cNvSpPr>
          <p:nvPr/>
        </p:nvSpPr>
        <p:spPr bwMode="auto">
          <a:xfrm>
            <a:off x="214313" y="865188"/>
            <a:ext cx="8215312" cy="461962"/>
          </a:xfrm>
          <a:prstGeom prst="rect">
            <a:avLst/>
          </a:prstGeom>
          <a:noFill/>
          <a:ln w="9525">
            <a:noFill/>
            <a:miter lim="800000"/>
            <a:headEnd/>
            <a:tailEnd/>
          </a:ln>
        </p:spPr>
        <p:txBody>
          <a:bodyPr>
            <a:spAutoFit/>
          </a:bodyPr>
          <a:lstStyle/>
          <a:p>
            <a:r>
              <a:rPr lang="es-ES" sz="2400">
                <a:latin typeface="Georgia" pitchFamily="18" charset="0"/>
              </a:rPr>
              <a:t>5. Expresión oral</a:t>
            </a:r>
          </a:p>
        </p:txBody>
      </p:sp>
      <p:sp>
        <p:nvSpPr>
          <p:cNvPr id="18" name="TextBox 17"/>
          <p:cNvSpPr txBox="1"/>
          <p:nvPr/>
        </p:nvSpPr>
        <p:spPr>
          <a:xfrm>
            <a:off x="3335338" y="479425"/>
            <a:ext cx="5473700" cy="646113"/>
          </a:xfrm>
          <a:prstGeom prst="rect">
            <a:avLst/>
          </a:prstGeom>
          <a:noFill/>
        </p:spPr>
        <p:txBody>
          <a:bodyPr>
            <a:spAutoFit/>
          </a:bodyPr>
          <a:lstStyle/>
          <a:p>
            <a:pPr algn="r" fontAlgn="auto">
              <a:spcBef>
                <a:spcPts val="0"/>
              </a:spcBef>
              <a:spcAft>
                <a:spcPts val="0"/>
              </a:spcAft>
              <a:defRPr/>
            </a:pPr>
            <a:r>
              <a:rPr lang="es-ES" sz="3600" dirty="0">
                <a:solidFill>
                  <a:schemeClr val="accent2">
                    <a:lumMod val="75000"/>
                  </a:schemeClr>
                </a:solidFill>
                <a:latin typeface="+mn-lt"/>
                <a:cs typeface="+mn-cs"/>
              </a:rPr>
              <a:t>ACTIVIDAD 5</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3 Título"/>
          <p:cNvSpPr>
            <a:spLocks noGrp="1"/>
          </p:cNvSpPr>
          <p:nvPr>
            <p:ph type="title"/>
          </p:nvPr>
        </p:nvSpPr>
        <p:spPr/>
        <p:txBody>
          <a:bodyPr/>
          <a:lstStyle/>
          <a:p>
            <a:endParaRPr lang="es-ES" smtClean="0"/>
          </a:p>
        </p:txBody>
      </p:sp>
      <p:sp>
        <p:nvSpPr>
          <p:cNvPr id="25603" name="4 Marcador de contenido"/>
          <p:cNvSpPr>
            <a:spLocks noGrp="1"/>
          </p:cNvSpPr>
          <p:nvPr>
            <p:ph idx="1"/>
          </p:nvPr>
        </p:nvSpPr>
        <p:spPr/>
        <p:txBody>
          <a:bodyPr/>
          <a:lstStyle/>
          <a:p>
            <a:endParaRPr lang="es-ES" smtClean="0"/>
          </a:p>
        </p:txBody>
      </p:sp>
      <p:sp>
        <p:nvSpPr>
          <p:cNvPr id="6" name="5 Llamada rectangular"/>
          <p:cNvSpPr/>
          <p:nvPr/>
        </p:nvSpPr>
        <p:spPr>
          <a:xfrm>
            <a:off x="179388" y="1423988"/>
            <a:ext cx="2857500" cy="2286000"/>
          </a:xfrm>
          <a:prstGeom prst="wedgeRectCallout">
            <a:avLst/>
          </a:prstGeom>
          <a:solidFill>
            <a:srgbClr val="76B531"/>
          </a:solidFill>
          <a:ln/>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ES" sz="1400" dirty="0"/>
              <a:t>Hola, soy John Watson de </a:t>
            </a:r>
            <a:r>
              <a:rPr lang="es-ES" sz="1400" dirty="0" smtClean="0"/>
              <a:t>Birmingham, </a:t>
            </a:r>
            <a:r>
              <a:rPr lang="es-ES" sz="1400" dirty="0"/>
              <a:t>pero en la actualidad vivo en Málaga. Después de pasar varios veranos en el sur de España, decidí comprarme una casa para mi jubilación. La calidad de vida es estupenda y el clima es óptimo para mi salud y la de mi mujer. </a:t>
            </a:r>
          </a:p>
        </p:txBody>
      </p:sp>
      <p:sp>
        <p:nvSpPr>
          <p:cNvPr id="7" name="6 Llamada rectangular"/>
          <p:cNvSpPr/>
          <p:nvPr/>
        </p:nvSpPr>
        <p:spPr>
          <a:xfrm>
            <a:off x="3270250" y="1323975"/>
            <a:ext cx="2786063" cy="3000375"/>
          </a:xfrm>
          <a:prstGeom prst="wedgeRectCallout">
            <a:avLst/>
          </a:prstGeom>
          <a:solidFill>
            <a:schemeClr val="accent4">
              <a:lumMod val="60000"/>
              <a:lumOff val="40000"/>
            </a:schemeClr>
          </a:solidFill>
        </p:spPr>
        <p:style>
          <a:lnRef idx="3">
            <a:schemeClr val="lt1"/>
          </a:lnRef>
          <a:fillRef idx="1">
            <a:schemeClr val="accent1"/>
          </a:fillRef>
          <a:effectRef idx="1">
            <a:schemeClr val="accent1"/>
          </a:effectRef>
          <a:fontRef idx="minor">
            <a:schemeClr val="lt1"/>
          </a:fontRef>
        </p:style>
        <p:txBody>
          <a:bodyPr anchor="ctr"/>
          <a:lstStyle/>
          <a:p>
            <a:pPr algn="just" fontAlgn="auto">
              <a:spcBef>
                <a:spcPts val="0"/>
              </a:spcBef>
              <a:spcAft>
                <a:spcPts val="0"/>
              </a:spcAft>
              <a:defRPr/>
            </a:pPr>
            <a:endParaRPr lang="es-ES" sz="1400" dirty="0"/>
          </a:p>
          <a:p>
            <a:pPr algn="ctr" fontAlgn="auto">
              <a:spcBef>
                <a:spcPts val="0"/>
              </a:spcBef>
              <a:spcAft>
                <a:spcPts val="0"/>
              </a:spcAft>
              <a:defRPr/>
            </a:pPr>
            <a:r>
              <a:rPr lang="es-ES" sz="1400" dirty="0"/>
              <a:t>Hola, soy María y soy de Alicante. Tras acabar mis estudios de </a:t>
            </a:r>
            <a:r>
              <a:rPr lang="es-ES" sz="1400" dirty="0" smtClean="0"/>
              <a:t>Enfermería </a:t>
            </a:r>
            <a:r>
              <a:rPr lang="es-ES" sz="1400" dirty="0"/>
              <a:t>decidí buscar trabajo en Europa y donde mejores oportunidades laborales encontré, fue en el Reino Unido. En la actualidad estoy en el Hospital Universitario de </a:t>
            </a:r>
            <a:r>
              <a:rPr lang="es-ES" sz="1400" dirty="0" smtClean="0"/>
              <a:t>Mánchester </a:t>
            </a:r>
            <a:r>
              <a:rPr lang="es-ES" sz="1400" dirty="0"/>
              <a:t>realizando unas prácticas laborales con vistas a mejorar mi inglés y quedarme para desarrollar mi carrera profesional.  </a:t>
            </a:r>
            <a:endParaRPr lang="es-ES" sz="1400" b="1" dirty="0"/>
          </a:p>
          <a:p>
            <a:pPr algn="ctr" fontAlgn="auto">
              <a:spcBef>
                <a:spcPts val="0"/>
              </a:spcBef>
              <a:spcAft>
                <a:spcPts val="0"/>
              </a:spcAft>
              <a:defRPr/>
            </a:pPr>
            <a:endParaRPr lang="es-ES" sz="1400" dirty="0"/>
          </a:p>
        </p:txBody>
      </p:sp>
      <p:sp>
        <p:nvSpPr>
          <p:cNvPr id="8" name="7 Llamada rectangular"/>
          <p:cNvSpPr/>
          <p:nvPr/>
        </p:nvSpPr>
        <p:spPr>
          <a:xfrm>
            <a:off x="220663" y="4211638"/>
            <a:ext cx="2857500" cy="2357437"/>
          </a:xfrm>
          <a:prstGeom prst="wedgeRectCallout">
            <a:avLst/>
          </a:prstGeom>
          <a:solidFill>
            <a:srgbClr val="C7BF17"/>
          </a:solidFill>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sz="1400" dirty="0"/>
              <a:t>Hola, soy Jean de Angers, en Francia. Estoy estudiando Derecho y cuando me enteré de la posibilidad de pasar un año en otro país europeo, no me lo pensé dos veces. Además de conocer otro sistema universitario estoy aprendiendo polaco, y aunque sea difícil, creo que me será de gran ayuda en el futuro. </a:t>
            </a:r>
          </a:p>
        </p:txBody>
      </p:sp>
      <p:sp>
        <p:nvSpPr>
          <p:cNvPr id="9" name="8 Llamada rectangular"/>
          <p:cNvSpPr/>
          <p:nvPr/>
        </p:nvSpPr>
        <p:spPr>
          <a:xfrm>
            <a:off x="6205538" y="1998663"/>
            <a:ext cx="2714625" cy="2286000"/>
          </a:xfrm>
          <a:prstGeom prst="wedgeRectCallout">
            <a:avLst/>
          </a:prstGeom>
          <a:solidFill>
            <a:schemeClr val="accent6">
              <a:lumMod val="75000"/>
            </a:schemeClr>
          </a:solidFill>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r>
              <a:rPr lang="es-ES" sz="1400" dirty="0"/>
              <a:t>Soy Ahmed </a:t>
            </a:r>
            <a:r>
              <a:rPr lang="es-ES" sz="1400" dirty="0" err="1"/>
              <a:t>Halou</a:t>
            </a:r>
            <a:r>
              <a:rPr lang="es-ES" sz="1400" dirty="0"/>
              <a:t> de </a:t>
            </a:r>
            <a:r>
              <a:rPr lang="es-ES" sz="1400" dirty="0" smtClean="0"/>
              <a:t>Alepo </a:t>
            </a:r>
            <a:r>
              <a:rPr lang="es-ES" sz="1400" dirty="0"/>
              <a:t>en Siria. El motivo por el que estoy en Europa es por la situación actual de mi país. Al estar en guerra, estoy en Suecia como exiliado. En la actualidad no me planteo volver a Siria puesto que tengo un trabajo en Suecia y he sido capaz de traer a toda mi familia a Gotemburgo. </a:t>
            </a:r>
          </a:p>
        </p:txBody>
      </p:sp>
      <p:sp>
        <p:nvSpPr>
          <p:cNvPr id="10" name="9 Llamada rectangular"/>
          <p:cNvSpPr/>
          <p:nvPr/>
        </p:nvSpPr>
        <p:spPr>
          <a:xfrm>
            <a:off x="4194175" y="4797425"/>
            <a:ext cx="4500563" cy="1571625"/>
          </a:xfrm>
          <a:prstGeom prst="wedgeRectCallout">
            <a:avLst>
              <a:gd name="adj1" fmla="val -21146"/>
              <a:gd name="adj2" fmla="val 75927"/>
            </a:avLst>
          </a:prstGeom>
          <a:solidFill>
            <a:schemeClr val="accent2">
              <a:lumMod val="60000"/>
              <a:lumOff val="40000"/>
            </a:schemeClr>
          </a:solidFill>
        </p:spPr>
        <p:style>
          <a:lnRef idx="3">
            <a:schemeClr val="lt1"/>
          </a:lnRef>
          <a:fillRef idx="1">
            <a:schemeClr val="accent4"/>
          </a:fillRef>
          <a:effectRef idx="1">
            <a:schemeClr val="accent4"/>
          </a:effectRef>
          <a:fontRef idx="minor">
            <a:schemeClr val="lt1"/>
          </a:fontRef>
        </p:style>
        <p:txBody>
          <a:bodyPr anchor="ctr"/>
          <a:lstStyle/>
          <a:p>
            <a:pPr algn="ctr" fontAlgn="auto">
              <a:spcBef>
                <a:spcPts val="0"/>
              </a:spcBef>
              <a:spcAft>
                <a:spcPts val="0"/>
              </a:spcAft>
              <a:defRPr/>
            </a:pPr>
            <a:r>
              <a:rPr lang="es-ES" sz="1400" dirty="0"/>
              <a:t>Soy </a:t>
            </a:r>
            <a:r>
              <a:rPr lang="es-ES" sz="1400" dirty="0" err="1"/>
              <a:t>Nikos</a:t>
            </a:r>
            <a:r>
              <a:rPr lang="es-ES" sz="1400" dirty="0"/>
              <a:t> de Tesalónica. Ahora vivo en Hannover  y estoy trabajando de camarero. El motivo por el que me marché de Grecia es porque me quedé en paro y buscaba un futuro mejor. Elegí Alemania porque ya sabía el idioma y considero que puedo tener buenas perspectivas de futuro en este país. </a:t>
            </a:r>
          </a:p>
        </p:txBody>
      </p:sp>
      <p:sp>
        <p:nvSpPr>
          <p:cNvPr id="25609" name="Rectangle 1"/>
          <p:cNvSpPr>
            <a:spLocks noChangeArrowheads="1"/>
          </p:cNvSpPr>
          <p:nvPr/>
        </p:nvSpPr>
        <p:spPr bwMode="auto">
          <a:xfrm>
            <a:off x="179388" y="488950"/>
            <a:ext cx="8740775" cy="708025"/>
          </a:xfrm>
          <a:prstGeom prst="rect">
            <a:avLst/>
          </a:prstGeom>
          <a:noFill/>
          <a:ln w="9525">
            <a:noFill/>
            <a:miter lim="800000"/>
            <a:headEnd/>
            <a:tailEnd/>
          </a:ln>
        </p:spPr>
        <p:txBody>
          <a:bodyPr>
            <a:spAutoFit/>
          </a:bodyPr>
          <a:lstStyle/>
          <a:p>
            <a:r>
              <a:rPr lang="es-ES" sz="2000">
                <a:latin typeface="Georgia" pitchFamily="18" charset="0"/>
              </a:rPr>
              <a:t>5. 1. ¿Cuáles son los motivos que han llevado a cada una de estas personas a emigrar? ¿Cuál es tu opinión?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491636" y="1590692"/>
          <a:ext cx="8229600" cy="52607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7" name="6 CuadroTexto"/>
          <p:cNvSpPr txBox="1">
            <a:spLocks noChangeArrowheads="1"/>
          </p:cNvSpPr>
          <p:nvPr/>
        </p:nvSpPr>
        <p:spPr bwMode="auto">
          <a:xfrm>
            <a:off x="1008063" y="2222500"/>
            <a:ext cx="2159000" cy="369888"/>
          </a:xfrm>
          <a:prstGeom prst="rect">
            <a:avLst/>
          </a:prstGeom>
          <a:noFill/>
          <a:ln w="9525">
            <a:noFill/>
            <a:miter lim="800000"/>
            <a:headEnd/>
            <a:tailEnd/>
          </a:ln>
        </p:spPr>
        <p:txBody>
          <a:bodyPr>
            <a:spAutoFit/>
          </a:bodyPr>
          <a:lstStyle/>
          <a:p>
            <a:pPr algn="ctr"/>
            <a:r>
              <a:rPr lang="es-ES" b="1">
                <a:solidFill>
                  <a:srgbClr val="0070C0"/>
                </a:solidFill>
                <a:latin typeface="Georgia" pitchFamily="18" charset="0"/>
              </a:rPr>
              <a:t>Guerra Fría</a:t>
            </a:r>
          </a:p>
        </p:txBody>
      </p:sp>
      <p:sp>
        <p:nvSpPr>
          <p:cNvPr id="26628" name="7 CuadroTexto"/>
          <p:cNvSpPr txBox="1">
            <a:spLocks noChangeArrowheads="1"/>
          </p:cNvSpPr>
          <p:nvPr/>
        </p:nvSpPr>
        <p:spPr bwMode="auto">
          <a:xfrm>
            <a:off x="2124075" y="5229225"/>
            <a:ext cx="2232025" cy="369888"/>
          </a:xfrm>
          <a:prstGeom prst="rect">
            <a:avLst/>
          </a:prstGeom>
          <a:noFill/>
          <a:ln w="9525">
            <a:noFill/>
            <a:miter lim="800000"/>
            <a:headEnd/>
            <a:tailEnd/>
          </a:ln>
        </p:spPr>
        <p:txBody>
          <a:bodyPr>
            <a:spAutoFit/>
          </a:bodyPr>
          <a:lstStyle/>
          <a:p>
            <a:pPr algn="ctr"/>
            <a:r>
              <a:rPr lang="es-ES" b="1">
                <a:solidFill>
                  <a:srgbClr val="FF0000"/>
                </a:solidFill>
                <a:latin typeface="Georgia" pitchFamily="18" charset="0"/>
              </a:rPr>
              <a:t>Erasmus</a:t>
            </a:r>
          </a:p>
        </p:txBody>
      </p:sp>
      <p:sp>
        <p:nvSpPr>
          <p:cNvPr id="26629" name="8 CuadroTexto"/>
          <p:cNvSpPr txBox="1">
            <a:spLocks noChangeArrowheads="1"/>
          </p:cNvSpPr>
          <p:nvPr/>
        </p:nvSpPr>
        <p:spPr bwMode="auto">
          <a:xfrm>
            <a:off x="7235825" y="2071688"/>
            <a:ext cx="1296988" cy="923925"/>
          </a:xfrm>
          <a:prstGeom prst="rect">
            <a:avLst/>
          </a:prstGeom>
          <a:noFill/>
          <a:ln w="9525">
            <a:noFill/>
            <a:miter lim="800000"/>
            <a:headEnd/>
            <a:tailEnd/>
          </a:ln>
        </p:spPr>
        <p:txBody>
          <a:bodyPr>
            <a:spAutoFit/>
          </a:bodyPr>
          <a:lstStyle/>
          <a:p>
            <a:pPr algn="ctr"/>
            <a:r>
              <a:rPr lang="es-ES" b="1">
                <a:solidFill>
                  <a:srgbClr val="333399"/>
                </a:solidFill>
                <a:latin typeface="Georgia" pitchFamily="18" charset="0"/>
              </a:rPr>
              <a:t>Caída del muro de Berlín</a:t>
            </a:r>
          </a:p>
        </p:txBody>
      </p:sp>
      <p:sp>
        <p:nvSpPr>
          <p:cNvPr id="26630" name="9 CuadroTexto"/>
          <p:cNvSpPr txBox="1">
            <a:spLocks noChangeArrowheads="1"/>
          </p:cNvSpPr>
          <p:nvPr/>
        </p:nvSpPr>
        <p:spPr bwMode="auto">
          <a:xfrm>
            <a:off x="6156325" y="4905375"/>
            <a:ext cx="1728788" cy="647700"/>
          </a:xfrm>
          <a:prstGeom prst="rect">
            <a:avLst/>
          </a:prstGeom>
          <a:noFill/>
          <a:ln w="9525">
            <a:noFill/>
            <a:miter lim="800000"/>
            <a:headEnd/>
            <a:tailEnd/>
          </a:ln>
        </p:spPr>
        <p:txBody>
          <a:bodyPr>
            <a:spAutoFit/>
          </a:bodyPr>
          <a:lstStyle/>
          <a:p>
            <a:pPr algn="ctr"/>
            <a:r>
              <a:rPr lang="es-ES" b="1">
                <a:solidFill>
                  <a:srgbClr val="CC3300"/>
                </a:solidFill>
                <a:latin typeface="Georgia" pitchFamily="18" charset="0"/>
              </a:rPr>
              <a:t>Espacio Schengen</a:t>
            </a:r>
          </a:p>
        </p:txBody>
      </p:sp>
      <p:sp>
        <p:nvSpPr>
          <p:cNvPr id="11" name="10 CuadroTexto"/>
          <p:cNvSpPr txBox="1"/>
          <p:nvPr/>
        </p:nvSpPr>
        <p:spPr>
          <a:xfrm>
            <a:off x="4356100" y="2090738"/>
            <a:ext cx="1584325" cy="923925"/>
          </a:xfrm>
          <a:prstGeom prst="rect">
            <a:avLst/>
          </a:prstGeom>
          <a:noFill/>
        </p:spPr>
        <p:txBody>
          <a:bodyPr>
            <a:spAutoFit/>
          </a:bodyPr>
          <a:lstStyle/>
          <a:p>
            <a:pPr algn="ctr" fontAlgn="auto">
              <a:spcBef>
                <a:spcPts val="0"/>
              </a:spcBef>
              <a:spcAft>
                <a:spcPts val="0"/>
              </a:spcAft>
              <a:defRPr/>
            </a:pPr>
            <a:r>
              <a:rPr lang="es-ES" b="1" dirty="0">
                <a:solidFill>
                  <a:schemeClr val="bg2">
                    <a:lumMod val="50000"/>
                  </a:schemeClr>
                </a:solidFill>
                <a:latin typeface="+mn-lt"/>
                <a:cs typeface="+mn-cs"/>
              </a:rPr>
              <a:t>Segunda Guerra Mundial</a:t>
            </a:r>
          </a:p>
        </p:txBody>
      </p:sp>
      <p:sp>
        <p:nvSpPr>
          <p:cNvPr id="12" name="11 CuadroTexto"/>
          <p:cNvSpPr txBox="1">
            <a:spLocks noChangeArrowheads="1"/>
          </p:cNvSpPr>
          <p:nvPr/>
        </p:nvSpPr>
        <p:spPr bwMode="auto">
          <a:xfrm>
            <a:off x="4140200" y="3429000"/>
            <a:ext cx="1146175" cy="307975"/>
          </a:xfrm>
          <a:prstGeom prst="rect">
            <a:avLst/>
          </a:prstGeom>
          <a:noFill/>
          <a:ln w="9525">
            <a:noFill/>
            <a:miter lim="800000"/>
            <a:headEnd/>
            <a:tailEnd/>
          </a:ln>
        </p:spPr>
        <p:txBody>
          <a:bodyPr>
            <a:spAutoFit/>
          </a:bodyPr>
          <a:lstStyle/>
          <a:p>
            <a:r>
              <a:rPr lang="es-ES" sz="1400">
                <a:solidFill>
                  <a:schemeClr val="bg1"/>
                </a:solidFill>
                <a:latin typeface="Georgia" pitchFamily="18" charset="0"/>
              </a:rPr>
              <a:t>Erasmus</a:t>
            </a:r>
          </a:p>
        </p:txBody>
      </p:sp>
      <p:sp>
        <p:nvSpPr>
          <p:cNvPr id="13" name="12 CuadroTexto"/>
          <p:cNvSpPr txBox="1">
            <a:spLocks noChangeArrowheads="1"/>
          </p:cNvSpPr>
          <p:nvPr/>
        </p:nvSpPr>
        <p:spPr bwMode="auto">
          <a:xfrm>
            <a:off x="2571750" y="3500438"/>
            <a:ext cx="1231900" cy="307975"/>
          </a:xfrm>
          <a:prstGeom prst="rect">
            <a:avLst/>
          </a:prstGeom>
          <a:noFill/>
          <a:ln w="9525">
            <a:noFill/>
            <a:miter lim="800000"/>
            <a:headEnd/>
            <a:tailEnd/>
          </a:ln>
        </p:spPr>
        <p:txBody>
          <a:bodyPr>
            <a:spAutoFit/>
          </a:bodyPr>
          <a:lstStyle/>
          <a:p>
            <a:r>
              <a:rPr lang="es-ES" sz="1400">
                <a:solidFill>
                  <a:schemeClr val="bg1"/>
                </a:solidFill>
                <a:latin typeface="Georgia" pitchFamily="18" charset="0"/>
              </a:rPr>
              <a:t>Guerra Fría</a:t>
            </a:r>
          </a:p>
        </p:txBody>
      </p:sp>
      <p:sp>
        <p:nvSpPr>
          <p:cNvPr id="15" name="14 CuadroTexto"/>
          <p:cNvSpPr txBox="1">
            <a:spLocks noChangeArrowheads="1"/>
          </p:cNvSpPr>
          <p:nvPr/>
        </p:nvSpPr>
        <p:spPr bwMode="auto">
          <a:xfrm>
            <a:off x="1017588" y="3281363"/>
            <a:ext cx="863600" cy="738187"/>
          </a:xfrm>
          <a:prstGeom prst="rect">
            <a:avLst/>
          </a:prstGeom>
          <a:noFill/>
          <a:ln w="9525">
            <a:noFill/>
            <a:miter lim="800000"/>
            <a:headEnd/>
            <a:tailEnd/>
          </a:ln>
        </p:spPr>
        <p:txBody>
          <a:bodyPr>
            <a:spAutoFit/>
          </a:bodyPr>
          <a:lstStyle/>
          <a:p>
            <a:r>
              <a:rPr lang="es-ES" sz="1400">
                <a:solidFill>
                  <a:schemeClr val="bg1"/>
                </a:solidFill>
                <a:latin typeface="Georgia" pitchFamily="18" charset="0"/>
              </a:rPr>
              <a:t>Segunda Guerra Mundial</a:t>
            </a:r>
          </a:p>
        </p:txBody>
      </p:sp>
      <p:sp>
        <p:nvSpPr>
          <p:cNvPr id="16" name="15 CuadroTexto"/>
          <p:cNvSpPr txBox="1">
            <a:spLocks noChangeArrowheads="1"/>
          </p:cNvSpPr>
          <p:nvPr/>
        </p:nvSpPr>
        <p:spPr bwMode="auto">
          <a:xfrm>
            <a:off x="5508625" y="3343275"/>
            <a:ext cx="1295400" cy="800100"/>
          </a:xfrm>
          <a:prstGeom prst="rect">
            <a:avLst/>
          </a:prstGeom>
          <a:noFill/>
          <a:ln w="9525">
            <a:noFill/>
            <a:miter lim="800000"/>
            <a:headEnd/>
            <a:tailEnd/>
          </a:ln>
        </p:spPr>
        <p:txBody>
          <a:bodyPr>
            <a:spAutoFit/>
          </a:bodyPr>
          <a:lstStyle/>
          <a:p>
            <a:r>
              <a:rPr lang="es-ES" sz="1400">
                <a:solidFill>
                  <a:schemeClr val="bg1"/>
                </a:solidFill>
                <a:latin typeface="Georgia" pitchFamily="18" charset="0"/>
              </a:rPr>
              <a:t>Caída del muro de Berlín</a:t>
            </a:r>
          </a:p>
          <a:p>
            <a:endParaRPr lang="es-ES">
              <a:latin typeface="Georgia" pitchFamily="18" charset="0"/>
            </a:endParaRPr>
          </a:p>
        </p:txBody>
      </p:sp>
      <p:sp>
        <p:nvSpPr>
          <p:cNvPr id="17" name="16 CuadroTexto"/>
          <p:cNvSpPr txBox="1">
            <a:spLocks noChangeArrowheads="1"/>
          </p:cNvSpPr>
          <p:nvPr/>
        </p:nvSpPr>
        <p:spPr bwMode="auto">
          <a:xfrm>
            <a:off x="6948488" y="3376613"/>
            <a:ext cx="1152525" cy="523875"/>
          </a:xfrm>
          <a:prstGeom prst="rect">
            <a:avLst/>
          </a:prstGeom>
          <a:noFill/>
          <a:ln w="9525">
            <a:noFill/>
            <a:miter lim="800000"/>
            <a:headEnd/>
            <a:tailEnd/>
          </a:ln>
        </p:spPr>
        <p:txBody>
          <a:bodyPr>
            <a:spAutoFit/>
          </a:bodyPr>
          <a:lstStyle/>
          <a:p>
            <a:r>
              <a:rPr lang="es-ES" sz="1400">
                <a:solidFill>
                  <a:schemeClr val="bg1"/>
                </a:solidFill>
                <a:latin typeface="Georgia" pitchFamily="18" charset="0"/>
              </a:rPr>
              <a:t>Espacio Schengen</a:t>
            </a:r>
          </a:p>
        </p:txBody>
      </p:sp>
      <p:sp>
        <p:nvSpPr>
          <p:cNvPr id="14" name="TextBox 13"/>
          <p:cNvSpPr txBox="1"/>
          <p:nvPr/>
        </p:nvSpPr>
        <p:spPr>
          <a:xfrm>
            <a:off x="3265488" y="660400"/>
            <a:ext cx="5472112" cy="708025"/>
          </a:xfrm>
          <a:prstGeom prst="rect">
            <a:avLst/>
          </a:prstGeom>
          <a:noFill/>
        </p:spPr>
        <p:txBody>
          <a:bodyPr>
            <a:spAutoFit/>
          </a:bodyPr>
          <a:lstStyle/>
          <a:p>
            <a:pPr algn="r" fontAlgn="auto">
              <a:spcBef>
                <a:spcPts val="0"/>
              </a:spcBef>
              <a:spcAft>
                <a:spcPts val="0"/>
              </a:spcAft>
              <a:defRPr/>
            </a:pPr>
            <a:r>
              <a:rPr lang="es-ES" sz="4000" dirty="0">
                <a:solidFill>
                  <a:schemeClr val="accent2">
                    <a:lumMod val="75000"/>
                  </a:schemeClr>
                </a:solidFill>
                <a:latin typeface="+mn-lt"/>
                <a:cs typeface="+mn-cs"/>
              </a:rPr>
              <a:t>ACTIVIDAD 6</a:t>
            </a:r>
          </a:p>
        </p:txBody>
      </p:sp>
      <p:sp>
        <p:nvSpPr>
          <p:cNvPr id="26638" name="TextBox 3"/>
          <p:cNvSpPr txBox="1">
            <a:spLocks noChangeArrowheads="1"/>
          </p:cNvSpPr>
          <p:nvPr/>
        </p:nvSpPr>
        <p:spPr bwMode="auto">
          <a:xfrm>
            <a:off x="684213" y="1384300"/>
            <a:ext cx="4602162" cy="461963"/>
          </a:xfrm>
          <a:prstGeom prst="rect">
            <a:avLst/>
          </a:prstGeom>
          <a:noFill/>
          <a:ln w="9525">
            <a:noFill/>
            <a:miter lim="800000"/>
            <a:headEnd/>
            <a:tailEnd/>
          </a:ln>
        </p:spPr>
        <p:txBody>
          <a:bodyPr>
            <a:spAutoFit/>
          </a:bodyPr>
          <a:lstStyle/>
          <a:p>
            <a:r>
              <a:rPr lang="es-ES" sz="2400">
                <a:latin typeface="Georgia" pitchFamily="18" charset="0"/>
              </a:rPr>
              <a:t>6.2. Ordena cronológicamente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1463" y="612775"/>
            <a:ext cx="8229600" cy="1066800"/>
          </a:xfrm>
        </p:spPr>
        <p:txBody>
          <a:bodyPr>
            <a:normAutofit/>
          </a:bodyPr>
          <a:lstStyle/>
          <a:p>
            <a:pPr fontAlgn="auto">
              <a:spcAft>
                <a:spcPts val="0"/>
              </a:spcAft>
              <a:defRPr/>
            </a:pPr>
            <a:r>
              <a:rPr lang="es-ES" sz="2400" dirty="0" smtClean="0">
                <a:solidFill>
                  <a:schemeClr val="tx1"/>
                </a:solidFill>
                <a:latin typeface="+mn-lt"/>
              </a:rPr>
              <a:t>7.1. Puntos a favor y en contra</a:t>
            </a:r>
            <a:endParaRPr lang="es-ES" sz="2400" dirty="0">
              <a:solidFill>
                <a:schemeClr val="tx1"/>
              </a:solidFill>
              <a:latin typeface="+mn-lt"/>
            </a:endParaRPr>
          </a:p>
        </p:txBody>
      </p:sp>
      <p:sp>
        <p:nvSpPr>
          <p:cNvPr id="3" name="2 Elipse"/>
          <p:cNvSpPr/>
          <p:nvPr/>
        </p:nvSpPr>
        <p:spPr>
          <a:xfrm>
            <a:off x="3275013" y="3324225"/>
            <a:ext cx="4176712" cy="922338"/>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0066"/>
                </a:solidFill>
              </a:rPr>
              <a:t>Los inmigrantes nos quitan los trabajos</a:t>
            </a:r>
          </a:p>
        </p:txBody>
      </p:sp>
      <p:sp>
        <p:nvSpPr>
          <p:cNvPr id="4" name="3 Elipse"/>
          <p:cNvSpPr/>
          <p:nvPr/>
        </p:nvSpPr>
        <p:spPr>
          <a:xfrm>
            <a:off x="4787900" y="4573588"/>
            <a:ext cx="3960813" cy="1944687"/>
          </a:xfrm>
          <a:prstGeom prst="ellipse">
            <a:avLst/>
          </a:prstGeom>
          <a:solidFill>
            <a:srgbClr val="36CED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0066"/>
                </a:solidFill>
              </a:rPr>
              <a:t>Los inmigrantes se aprovechan de las ayudas públicas pagadas con nuestros impuestos</a:t>
            </a:r>
          </a:p>
        </p:txBody>
      </p:sp>
      <p:sp>
        <p:nvSpPr>
          <p:cNvPr id="6" name="5 Elipse"/>
          <p:cNvSpPr/>
          <p:nvPr/>
        </p:nvSpPr>
        <p:spPr>
          <a:xfrm>
            <a:off x="755650" y="1700213"/>
            <a:ext cx="3744913" cy="122396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0066"/>
                </a:solidFill>
              </a:rPr>
              <a:t>Los inmigrantes ayudan al crecimiento de la economía</a:t>
            </a:r>
          </a:p>
        </p:txBody>
      </p:sp>
      <p:sp>
        <p:nvSpPr>
          <p:cNvPr id="12" name="11 Elipse"/>
          <p:cNvSpPr/>
          <p:nvPr/>
        </p:nvSpPr>
        <p:spPr>
          <a:xfrm>
            <a:off x="179388" y="3133725"/>
            <a:ext cx="2592387" cy="15113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0066"/>
                </a:solidFill>
              </a:rPr>
              <a:t>Los inmigrantes no hacen esfuerzos para integrarse</a:t>
            </a:r>
          </a:p>
        </p:txBody>
      </p:sp>
      <p:sp>
        <p:nvSpPr>
          <p:cNvPr id="13" name="12 Elipse"/>
          <p:cNvSpPr/>
          <p:nvPr/>
        </p:nvSpPr>
        <p:spPr>
          <a:xfrm>
            <a:off x="5207000" y="1628775"/>
            <a:ext cx="3240088" cy="12954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0066"/>
                </a:solidFill>
              </a:rPr>
              <a:t>Los inmigrantes ayudan al crecimiento de la población</a:t>
            </a:r>
          </a:p>
        </p:txBody>
      </p:sp>
      <p:sp>
        <p:nvSpPr>
          <p:cNvPr id="14" name="13 Elipse"/>
          <p:cNvSpPr/>
          <p:nvPr/>
        </p:nvSpPr>
        <p:spPr>
          <a:xfrm>
            <a:off x="1692275" y="4645025"/>
            <a:ext cx="2735263" cy="1873250"/>
          </a:xfrm>
          <a:prstGeom prst="ellipse">
            <a:avLst/>
          </a:prstGeom>
          <a:solidFill>
            <a:srgbClr val="FCF6A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solidFill>
                  <a:srgbClr val="000066"/>
                </a:solidFill>
              </a:rPr>
              <a:t>Los inmigrantes contribuyen a la Seguridad Social y, por tanto, al sistema de pensiones</a:t>
            </a:r>
          </a:p>
        </p:txBody>
      </p:sp>
      <p:sp>
        <p:nvSpPr>
          <p:cNvPr id="9" name="TextBox 8"/>
          <p:cNvSpPr txBox="1"/>
          <p:nvPr/>
        </p:nvSpPr>
        <p:spPr>
          <a:xfrm>
            <a:off x="3275013" y="549275"/>
            <a:ext cx="5473700" cy="646113"/>
          </a:xfrm>
          <a:prstGeom prst="rect">
            <a:avLst/>
          </a:prstGeom>
          <a:noFill/>
        </p:spPr>
        <p:txBody>
          <a:bodyPr>
            <a:spAutoFit/>
          </a:bodyPr>
          <a:lstStyle/>
          <a:p>
            <a:pPr algn="r" fontAlgn="auto">
              <a:spcBef>
                <a:spcPts val="0"/>
              </a:spcBef>
              <a:spcAft>
                <a:spcPts val="0"/>
              </a:spcAft>
              <a:defRPr/>
            </a:pPr>
            <a:r>
              <a:rPr lang="es-ES" sz="3600" dirty="0">
                <a:solidFill>
                  <a:schemeClr val="accent2">
                    <a:lumMod val="75000"/>
                  </a:schemeClr>
                </a:solidFill>
                <a:latin typeface="+mn-lt"/>
                <a:cs typeface="+mn-cs"/>
              </a:rPr>
              <a:t>ACTIVIDAD 7</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fontAlgn="auto">
              <a:spcAft>
                <a:spcPts val="0"/>
              </a:spcAft>
              <a:defRPr/>
            </a:pPr>
            <a:r>
              <a:rPr lang="es-ES" sz="2800" dirty="0" smtClean="0">
                <a:solidFill>
                  <a:schemeClr val="tx1"/>
                </a:solidFill>
                <a:latin typeface="+mn-lt"/>
              </a:rPr>
              <a:t>7.2. Prejuicios</a:t>
            </a:r>
            <a:endParaRPr lang="es-ES" sz="2800" dirty="0">
              <a:solidFill>
                <a:schemeClr val="tx1"/>
              </a:solidFill>
              <a:latin typeface="+mn-lt"/>
            </a:endParaRPr>
          </a:p>
        </p:txBody>
      </p:sp>
      <p:sp>
        <p:nvSpPr>
          <p:cNvPr id="28675" name="2 Marcador de contenido"/>
          <p:cNvSpPr>
            <a:spLocks noGrp="1"/>
          </p:cNvSpPr>
          <p:nvPr>
            <p:ph idx="1"/>
          </p:nvPr>
        </p:nvSpPr>
        <p:spPr/>
        <p:txBody>
          <a:bodyPr/>
          <a:lstStyle/>
          <a:p>
            <a:r>
              <a:rPr lang="es-ES" smtClean="0"/>
              <a:t>¿Qué es un prejuicio?</a:t>
            </a:r>
          </a:p>
          <a:p>
            <a:endParaRPr lang="es-ES" smtClean="0"/>
          </a:p>
          <a:p>
            <a:r>
              <a:rPr lang="es-ES" smtClean="0"/>
              <a:t>¿Qué consecuencias pueden tener los prejuicios para la sociedad?</a:t>
            </a:r>
          </a:p>
          <a:p>
            <a:endParaRPr lang="es-ES" smtClean="0"/>
          </a:p>
          <a:p>
            <a:r>
              <a:rPr lang="es-ES" smtClean="0"/>
              <a:t>¿Crees que, en general, en Reino Unido existen prejuicios?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850" y="519113"/>
            <a:ext cx="8229600" cy="1066800"/>
          </a:xfrm>
        </p:spPr>
        <p:txBody>
          <a:bodyPr>
            <a:normAutofit/>
          </a:bodyPr>
          <a:lstStyle/>
          <a:p>
            <a:pPr fontAlgn="auto">
              <a:spcAft>
                <a:spcPts val="0"/>
              </a:spcAft>
              <a:defRPr/>
            </a:pPr>
            <a:r>
              <a:rPr lang="es-ES" sz="2800" dirty="0" smtClean="0">
                <a:solidFill>
                  <a:schemeClr val="tx1"/>
                </a:solidFill>
                <a:latin typeface="+mn-lt"/>
              </a:rPr>
              <a:t>7.3. JUEGO DE ROLES</a:t>
            </a:r>
            <a:endParaRPr lang="es-ES" sz="2800" dirty="0">
              <a:solidFill>
                <a:schemeClr val="tx1"/>
              </a:solidFill>
              <a:latin typeface="+mn-lt"/>
            </a:endParaRPr>
          </a:p>
        </p:txBody>
      </p:sp>
      <p:sp>
        <p:nvSpPr>
          <p:cNvPr id="29699" name="2 Marcador de contenido"/>
          <p:cNvSpPr>
            <a:spLocks noGrp="1"/>
          </p:cNvSpPr>
          <p:nvPr>
            <p:ph idx="1"/>
          </p:nvPr>
        </p:nvSpPr>
        <p:spPr/>
        <p:txBody>
          <a:bodyPr/>
          <a:lstStyle/>
          <a:p>
            <a:endParaRPr lang="es-ES" smtClean="0"/>
          </a:p>
        </p:txBody>
      </p:sp>
      <p:sp>
        <p:nvSpPr>
          <p:cNvPr id="6" name="5 Cinta perforada"/>
          <p:cNvSpPr/>
          <p:nvPr/>
        </p:nvSpPr>
        <p:spPr>
          <a:xfrm>
            <a:off x="5219700" y="1052513"/>
            <a:ext cx="3528764" cy="2881312"/>
          </a:xfrm>
          <a:prstGeom prst="flowChartPunchedTape">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es-ES" dirty="0">
                <a:solidFill>
                  <a:schemeClr val="tx1"/>
                </a:solidFill>
              </a:rPr>
              <a:t>Ashley </a:t>
            </a:r>
            <a:r>
              <a:rPr lang="es-ES" dirty="0" err="1">
                <a:solidFill>
                  <a:schemeClr val="tx1"/>
                </a:solidFill>
              </a:rPr>
              <a:t>Olsen</a:t>
            </a:r>
            <a:endParaRPr lang="es-ES" dirty="0">
              <a:solidFill>
                <a:schemeClr val="tx1"/>
              </a:solidFill>
            </a:endParaRPr>
          </a:p>
          <a:p>
            <a:pPr fontAlgn="auto">
              <a:lnSpc>
                <a:spcPct val="150000"/>
              </a:lnSpc>
              <a:spcBef>
                <a:spcPts val="0"/>
              </a:spcBef>
              <a:spcAft>
                <a:spcPts val="0"/>
              </a:spcAft>
              <a:defRPr/>
            </a:pPr>
            <a:r>
              <a:rPr lang="es-ES" dirty="0">
                <a:solidFill>
                  <a:schemeClr val="tx1"/>
                </a:solidFill>
              </a:rPr>
              <a:t>    Nacionalidad: </a:t>
            </a:r>
            <a:r>
              <a:rPr lang="es-ES" dirty="0" smtClean="0">
                <a:solidFill>
                  <a:schemeClr val="tx1"/>
                </a:solidFill>
              </a:rPr>
              <a:t>británica</a:t>
            </a:r>
            <a:endParaRPr lang="es-ES" dirty="0">
              <a:solidFill>
                <a:schemeClr val="tx1"/>
              </a:solidFill>
            </a:endParaRPr>
          </a:p>
          <a:p>
            <a:pPr fontAlgn="auto">
              <a:lnSpc>
                <a:spcPct val="150000"/>
              </a:lnSpc>
              <a:spcBef>
                <a:spcPts val="0"/>
              </a:spcBef>
              <a:spcAft>
                <a:spcPts val="0"/>
              </a:spcAft>
              <a:defRPr/>
            </a:pPr>
            <a:r>
              <a:rPr lang="es-ES" dirty="0">
                <a:solidFill>
                  <a:schemeClr val="tx1"/>
                </a:solidFill>
              </a:rPr>
              <a:t>    Lugar </a:t>
            </a:r>
            <a:r>
              <a:rPr lang="es-ES" dirty="0" smtClean="0">
                <a:solidFill>
                  <a:schemeClr val="tx1"/>
                </a:solidFill>
              </a:rPr>
              <a:t>de residencia</a:t>
            </a:r>
            <a:r>
              <a:rPr lang="es-ES" dirty="0">
                <a:solidFill>
                  <a:schemeClr val="tx1"/>
                </a:solidFill>
              </a:rPr>
              <a:t>: Londres</a:t>
            </a:r>
          </a:p>
          <a:p>
            <a:pPr fontAlgn="auto">
              <a:lnSpc>
                <a:spcPct val="150000"/>
              </a:lnSpc>
              <a:spcBef>
                <a:spcPts val="0"/>
              </a:spcBef>
              <a:spcAft>
                <a:spcPts val="0"/>
              </a:spcAft>
              <a:defRPr/>
            </a:pPr>
            <a:r>
              <a:rPr lang="es-ES" dirty="0">
                <a:solidFill>
                  <a:schemeClr val="tx1"/>
                </a:solidFill>
              </a:rPr>
              <a:t>    Postura: a favor</a:t>
            </a:r>
          </a:p>
        </p:txBody>
      </p:sp>
      <p:sp>
        <p:nvSpPr>
          <p:cNvPr id="7" name="6 Cinta perforada"/>
          <p:cNvSpPr/>
          <p:nvPr/>
        </p:nvSpPr>
        <p:spPr>
          <a:xfrm>
            <a:off x="203200" y="1628775"/>
            <a:ext cx="4368800" cy="3313113"/>
          </a:xfrm>
          <a:prstGeom prst="flowChartPunchedTape">
            <a:avLst/>
          </a:prstGeom>
          <a:solidFill>
            <a:schemeClr val="accent5">
              <a:lumMod val="40000"/>
              <a:lumOff val="60000"/>
            </a:schemeClr>
          </a:solid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es-ES" dirty="0" err="1">
                <a:solidFill>
                  <a:schemeClr val="tx1"/>
                </a:solidFill>
              </a:rPr>
              <a:t>Suresh</a:t>
            </a:r>
            <a:r>
              <a:rPr lang="es-ES" dirty="0">
                <a:solidFill>
                  <a:schemeClr val="tx1"/>
                </a:solidFill>
              </a:rPr>
              <a:t> </a:t>
            </a:r>
            <a:r>
              <a:rPr lang="es-ES" dirty="0" err="1">
                <a:solidFill>
                  <a:schemeClr val="tx1"/>
                </a:solidFill>
              </a:rPr>
              <a:t>Mankani</a:t>
            </a:r>
            <a:endParaRPr lang="es-ES" dirty="0">
              <a:solidFill>
                <a:schemeClr val="tx1"/>
              </a:solidFill>
            </a:endParaRPr>
          </a:p>
          <a:p>
            <a:pPr fontAlgn="auto">
              <a:lnSpc>
                <a:spcPct val="150000"/>
              </a:lnSpc>
              <a:spcBef>
                <a:spcPts val="0"/>
              </a:spcBef>
              <a:spcAft>
                <a:spcPts val="0"/>
              </a:spcAft>
              <a:defRPr/>
            </a:pPr>
            <a:r>
              <a:rPr lang="es-ES" dirty="0">
                <a:solidFill>
                  <a:schemeClr val="tx1"/>
                </a:solidFill>
              </a:rPr>
              <a:t>     Nacionalidad: india</a:t>
            </a:r>
          </a:p>
          <a:p>
            <a:pPr fontAlgn="auto">
              <a:lnSpc>
                <a:spcPct val="150000"/>
              </a:lnSpc>
              <a:spcBef>
                <a:spcPts val="0"/>
              </a:spcBef>
              <a:spcAft>
                <a:spcPts val="0"/>
              </a:spcAft>
              <a:defRPr/>
            </a:pPr>
            <a:r>
              <a:rPr lang="es-ES" dirty="0">
                <a:solidFill>
                  <a:schemeClr val="tx1"/>
                </a:solidFill>
              </a:rPr>
              <a:t>     Lugar </a:t>
            </a:r>
            <a:r>
              <a:rPr lang="es-ES" dirty="0" smtClean="0">
                <a:solidFill>
                  <a:schemeClr val="tx1"/>
                </a:solidFill>
              </a:rPr>
              <a:t>de residencia</a:t>
            </a:r>
            <a:r>
              <a:rPr lang="es-ES" dirty="0">
                <a:solidFill>
                  <a:schemeClr val="tx1"/>
                </a:solidFill>
              </a:rPr>
              <a:t>: Londres</a:t>
            </a:r>
          </a:p>
          <a:p>
            <a:pPr fontAlgn="auto">
              <a:lnSpc>
                <a:spcPct val="150000"/>
              </a:lnSpc>
              <a:spcBef>
                <a:spcPts val="0"/>
              </a:spcBef>
              <a:spcAft>
                <a:spcPts val="0"/>
              </a:spcAft>
              <a:defRPr/>
            </a:pPr>
            <a:r>
              <a:rPr lang="es-ES" dirty="0">
                <a:solidFill>
                  <a:schemeClr val="tx1"/>
                </a:solidFill>
              </a:rPr>
              <a:t>     Trabajo: camarero</a:t>
            </a:r>
          </a:p>
          <a:p>
            <a:pPr fontAlgn="auto">
              <a:lnSpc>
                <a:spcPct val="150000"/>
              </a:lnSpc>
              <a:spcBef>
                <a:spcPts val="0"/>
              </a:spcBef>
              <a:spcAft>
                <a:spcPts val="0"/>
              </a:spcAft>
              <a:defRPr/>
            </a:pPr>
            <a:r>
              <a:rPr lang="es-ES" dirty="0">
                <a:solidFill>
                  <a:schemeClr val="tx1"/>
                </a:solidFill>
              </a:rPr>
              <a:t>     Tiempo libre: clases de inglés</a:t>
            </a:r>
          </a:p>
          <a:p>
            <a:pPr fontAlgn="auto">
              <a:lnSpc>
                <a:spcPct val="150000"/>
              </a:lnSpc>
              <a:spcBef>
                <a:spcPts val="0"/>
              </a:spcBef>
              <a:spcAft>
                <a:spcPts val="0"/>
              </a:spcAft>
              <a:defRPr/>
            </a:pPr>
            <a:endParaRPr lang="es-ES" dirty="0">
              <a:solidFill>
                <a:schemeClr val="tx1"/>
              </a:solidFill>
            </a:endParaRPr>
          </a:p>
        </p:txBody>
      </p:sp>
      <p:sp>
        <p:nvSpPr>
          <p:cNvPr id="8" name="7 Cinta perforada"/>
          <p:cNvSpPr/>
          <p:nvPr/>
        </p:nvSpPr>
        <p:spPr>
          <a:xfrm>
            <a:off x="4716463" y="3933825"/>
            <a:ext cx="3311525" cy="2470150"/>
          </a:xfrm>
          <a:prstGeom prst="flowChartPunchedTape">
            <a:avLst/>
          </a:prstGeom>
          <a:solidFill>
            <a:srgbClr val="FFFF99"/>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es-ES" dirty="0">
                <a:solidFill>
                  <a:schemeClr val="tx1"/>
                </a:solidFill>
              </a:rPr>
              <a:t>Sam </a:t>
            </a:r>
            <a:r>
              <a:rPr lang="es-ES" dirty="0" err="1">
                <a:solidFill>
                  <a:schemeClr val="tx1"/>
                </a:solidFill>
              </a:rPr>
              <a:t>Rodgers</a:t>
            </a:r>
            <a:endParaRPr lang="es-ES" dirty="0">
              <a:solidFill>
                <a:schemeClr val="tx1"/>
              </a:solidFill>
            </a:endParaRPr>
          </a:p>
          <a:p>
            <a:pPr fontAlgn="auto">
              <a:lnSpc>
                <a:spcPct val="150000"/>
              </a:lnSpc>
              <a:spcBef>
                <a:spcPts val="0"/>
              </a:spcBef>
              <a:spcAft>
                <a:spcPts val="0"/>
              </a:spcAft>
              <a:defRPr/>
            </a:pPr>
            <a:r>
              <a:rPr lang="es-ES" dirty="0">
                <a:solidFill>
                  <a:schemeClr val="tx1"/>
                </a:solidFill>
              </a:rPr>
              <a:t>   Nacionalidad: </a:t>
            </a:r>
            <a:r>
              <a:rPr lang="es-ES" dirty="0" smtClean="0">
                <a:solidFill>
                  <a:schemeClr val="tx1"/>
                </a:solidFill>
              </a:rPr>
              <a:t>británica</a:t>
            </a:r>
            <a:endParaRPr lang="es-ES" dirty="0">
              <a:solidFill>
                <a:schemeClr val="tx1"/>
              </a:solidFill>
            </a:endParaRPr>
          </a:p>
          <a:p>
            <a:pPr fontAlgn="auto">
              <a:lnSpc>
                <a:spcPct val="150000"/>
              </a:lnSpc>
              <a:spcBef>
                <a:spcPts val="0"/>
              </a:spcBef>
              <a:spcAft>
                <a:spcPts val="0"/>
              </a:spcAft>
              <a:defRPr/>
            </a:pPr>
            <a:r>
              <a:rPr lang="es-ES" dirty="0">
                <a:solidFill>
                  <a:schemeClr val="tx1"/>
                </a:solidFill>
              </a:rPr>
              <a:t>   Lugar </a:t>
            </a:r>
            <a:r>
              <a:rPr lang="es-ES" dirty="0" smtClean="0">
                <a:solidFill>
                  <a:schemeClr val="tx1"/>
                </a:solidFill>
              </a:rPr>
              <a:t>de residencia</a:t>
            </a:r>
            <a:r>
              <a:rPr lang="es-ES" dirty="0">
                <a:solidFill>
                  <a:schemeClr val="tx1"/>
                </a:solidFill>
              </a:rPr>
              <a:t>: Londres</a:t>
            </a:r>
          </a:p>
          <a:p>
            <a:pPr fontAlgn="auto">
              <a:lnSpc>
                <a:spcPct val="150000"/>
              </a:lnSpc>
              <a:spcBef>
                <a:spcPts val="0"/>
              </a:spcBef>
              <a:spcAft>
                <a:spcPts val="0"/>
              </a:spcAft>
              <a:defRPr/>
            </a:pPr>
            <a:r>
              <a:rPr lang="es-ES" dirty="0">
                <a:solidFill>
                  <a:schemeClr val="tx1"/>
                </a:solidFill>
              </a:rPr>
              <a:t>   Postura: en contra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625" y="2214563"/>
            <a:ext cx="8458200" cy="1470025"/>
          </a:xfrm>
        </p:spPr>
        <p:txBody>
          <a:bodyPr>
            <a:normAutofit/>
          </a:bodyPr>
          <a:lstStyle/>
          <a:p>
            <a:pPr fontAlgn="auto">
              <a:spcAft>
                <a:spcPts val="0"/>
              </a:spcAft>
              <a:defRPr/>
            </a:pPr>
            <a:r>
              <a:rPr lang="es-ES" b="1" dirty="0" smtClean="0">
                <a:latin typeface="+mn-lt"/>
              </a:rPr>
              <a:t>Gracias por vuestra atención</a:t>
            </a:r>
            <a:endParaRPr lang="es-ES" b="1" dirty="0">
              <a:latin typeface="+mn-lt"/>
            </a:endParaRPr>
          </a:p>
        </p:txBody>
      </p:sp>
      <p:sp>
        <p:nvSpPr>
          <p:cNvPr id="30723" name="Subtitle 3"/>
          <p:cNvSpPr>
            <a:spLocks noGrp="1"/>
          </p:cNvSpPr>
          <p:nvPr>
            <p:ph type="subTitle" idx="1"/>
          </p:nvPr>
        </p:nvSpPr>
        <p:spPr>
          <a:xfrm>
            <a:off x="457200" y="3900488"/>
            <a:ext cx="4953000" cy="1752600"/>
          </a:xfrm>
        </p:spPr>
        <p:txBody>
          <a:bodyPr/>
          <a:lstStyle/>
          <a:p>
            <a:pPr marL="63500"/>
            <a:endParaRPr lang="es-E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rgbClr val="336699"/>
        </a:solidFill>
        <a:effectLst/>
      </p:bgPr>
    </p:bg>
    <p:spTree>
      <p:nvGrpSpPr>
        <p:cNvPr id="1" name=""/>
        <p:cNvGrpSpPr/>
        <p:nvPr/>
      </p:nvGrpSpPr>
      <p:grpSpPr>
        <a:xfrm>
          <a:off x="0" y="0"/>
          <a:ext cx="0" cy="0"/>
          <a:chOff x="0" y="0"/>
          <a:chExt cx="0" cy="0"/>
        </a:xfrm>
      </p:grpSpPr>
      <p:pic>
        <p:nvPicPr>
          <p:cNvPr id="27650" name="Picture 11" descr="QR de publica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3888" y="549275"/>
            <a:ext cx="744537" cy="74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EF5FA"/>
                  </a:outerShdw>
                </a:effectLst>
              </a14:hiddenEffects>
            </a:ext>
          </a:extLst>
        </p:spPr>
      </p:pic>
      <p:pic>
        <p:nvPicPr>
          <p:cNvPr id="27651" name="Picture 12" descr="REINOUNIDOEIRLANDABELFAST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 y="5876925"/>
            <a:ext cx="1833563" cy="53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EF5FA"/>
                  </a:outerShdw>
                </a:effectLst>
              </a14:hiddenEffects>
            </a:ext>
          </a:extLst>
        </p:spPr>
      </p:pic>
    </p:spTree>
    <p:extLst>
      <p:ext uri="{BB962C8B-B14F-4D97-AF65-F5344CB8AC3E}">
        <p14:creationId xmlns:p14="http://schemas.microsoft.com/office/powerpoint/2010/main" val="685533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428625" y="428625"/>
            <a:ext cx="8229600" cy="1066800"/>
          </a:xfrm>
        </p:spPr>
        <p:txBody>
          <a:bodyPr/>
          <a:lstStyle/>
          <a:p>
            <a:endParaRPr lang="es-ES" b="1" smtClean="0"/>
          </a:p>
        </p:txBody>
      </p:sp>
      <p:graphicFrame>
        <p:nvGraphicFramePr>
          <p:cNvPr id="4" name="3 Diagrama"/>
          <p:cNvGraphicFramePr/>
          <p:nvPr/>
        </p:nvGraphicFramePr>
        <p:xfrm>
          <a:off x="500034" y="857232"/>
          <a:ext cx="8286808" cy="5643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1000108"/>
            <a:ext cx="8501122" cy="357190"/>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b="1" dirty="0"/>
              <a:t>Objetivos generales</a:t>
            </a:r>
            <a:endParaRPr lang="es-ES" b="1" dirty="0"/>
          </a:p>
        </p:txBody>
      </p:sp>
      <p:sp>
        <p:nvSpPr>
          <p:cNvPr id="5" name="4 Rectángulo"/>
          <p:cNvSpPr/>
          <p:nvPr/>
        </p:nvSpPr>
        <p:spPr>
          <a:xfrm>
            <a:off x="428596" y="1357298"/>
            <a:ext cx="8501122" cy="1357322"/>
          </a:xfrm>
          <a:prstGeom prst="rect">
            <a:avLst/>
          </a:prstGeom>
          <a:solidFill>
            <a:srgbClr val="589CE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buFontTx/>
              <a:buChar char="-"/>
              <a:defRPr/>
            </a:pPr>
            <a:r>
              <a:rPr lang="es-ES_tradnl" dirty="0"/>
              <a:t> Fomentar el trabajo en equipo</a:t>
            </a:r>
          </a:p>
          <a:p>
            <a:pPr fontAlgn="auto">
              <a:spcBef>
                <a:spcPts val="0"/>
              </a:spcBef>
              <a:spcAft>
                <a:spcPts val="0"/>
              </a:spcAft>
              <a:buFontTx/>
              <a:buChar char="-"/>
              <a:defRPr/>
            </a:pPr>
            <a:r>
              <a:rPr lang="es-ES_tradnl" dirty="0"/>
              <a:t> Familiarizarse con las políticas migratorias en Europa</a:t>
            </a:r>
          </a:p>
          <a:p>
            <a:pPr fontAlgn="auto">
              <a:spcBef>
                <a:spcPts val="0"/>
              </a:spcBef>
              <a:spcAft>
                <a:spcPts val="0"/>
              </a:spcAft>
              <a:buFontTx/>
              <a:buChar char="-"/>
              <a:defRPr/>
            </a:pPr>
            <a:r>
              <a:rPr lang="es-ES_tradnl" dirty="0"/>
              <a:t> Adquirir nuevo vocabulario </a:t>
            </a:r>
          </a:p>
          <a:p>
            <a:pPr fontAlgn="auto">
              <a:spcBef>
                <a:spcPts val="0"/>
              </a:spcBef>
              <a:spcAft>
                <a:spcPts val="0"/>
              </a:spcAft>
              <a:buFontTx/>
              <a:buChar char="-"/>
              <a:defRPr/>
            </a:pPr>
            <a:r>
              <a:rPr lang="es-ES_tradnl" dirty="0"/>
              <a:t> Adquirir nuevas expresiones de opinión</a:t>
            </a:r>
          </a:p>
        </p:txBody>
      </p:sp>
      <p:sp>
        <p:nvSpPr>
          <p:cNvPr id="6" name="5 Rectángulo"/>
          <p:cNvSpPr/>
          <p:nvPr/>
        </p:nvSpPr>
        <p:spPr>
          <a:xfrm>
            <a:off x="428596" y="3071810"/>
            <a:ext cx="8501122" cy="500066"/>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b="1" dirty="0"/>
              <a:t>Objetivos didácticos</a:t>
            </a:r>
            <a:endParaRPr lang="es-ES" b="1" dirty="0"/>
          </a:p>
        </p:txBody>
      </p:sp>
      <p:sp>
        <p:nvSpPr>
          <p:cNvPr id="11" name="10 Rectángulo"/>
          <p:cNvSpPr/>
          <p:nvPr/>
        </p:nvSpPr>
        <p:spPr>
          <a:xfrm>
            <a:off x="7000892" y="3571876"/>
            <a:ext cx="1928826" cy="2928958"/>
          </a:xfrm>
          <a:prstGeom prst="rect">
            <a:avLst/>
          </a:prstGeom>
          <a:solidFill>
            <a:srgbClr val="589CE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sz="1600" b="1" dirty="0"/>
              <a:t>De aprendizaje</a:t>
            </a:r>
          </a:p>
          <a:p>
            <a:pPr algn="ctr" fontAlgn="auto">
              <a:spcBef>
                <a:spcPts val="0"/>
              </a:spcBef>
              <a:spcAft>
                <a:spcPts val="0"/>
              </a:spcAft>
              <a:defRPr/>
            </a:pPr>
            <a:endParaRPr lang="es-ES_tradnl" sz="1600" b="1" dirty="0"/>
          </a:p>
          <a:p>
            <a:pPr fontAlgn="auto">
              <a:spcBef>
                <a:spcPts val="0"/>
              </a:spcBef>
              <a:spcAft>
                <a:spcPts val="0"/>
              </a:spcAft>
              <a:buFontTx/>
              <a:buChar char="-"/>
              <a:defRPr/>
            </a:pPr>
            <a:r>
              <a:rPr lang="es-ES_tradnl" sz="1300" dirty="0"/>
              <a:t>Uso de procedimientos </a:t>
            </a:r>
            <a:r>
              <a:rPr lang="es-ES_tradnl" sz="1300" dirty="0" err="1"/>
              <a:t>metacognitivos</a:t>
            </a:r>
            <a:r>
              <a:rPr lang="es-ES_tradnl" sz="1300" dirty="0"/>
              <a:t> (planificación, ejecución y evaluación)</a:t>
            </a:r>
          </a:p>
          <a:p>
            <a:pPr fontAlgn="auto">
              <a:spcBef>
                <a:spcPts val="0"/>
              </a:spcBef>
              <a:spcAft>
                <a:spcPts val="0"/>
              </a:spcAft>
              <a:defRPr/>
            </a:pPr>
            <a:endParaRPr lang="es-ES_tradnl" sz="1300" dirty="0"/>
          </a:p>
          <a:p>
            <a:pPr fontAlgn="auto">
              <a:spcBef>
                <a:spcPts val="0"/>
              </a:spcBef>
              <a:spcAft>
                <a:spcPts val="0"/>
              </a:spcAft>
              <a:buFontTx/>
              <a:buChar char="-"/>
              <a:defRPr/>
            </a:pPr>
            <a:r>
              <a:rPr lang="es-ES_tradnl" sz="1300" dirty="0"/>
              <a:t> Desarrollar la competencia documental</a:t>
            </a:r>
          </a:p>
          <a:p>
            <a:pPr fontAlgn="auto">
              <a:spcBef>
                <a:spcPts val="0"/>
              </a:spcBef>
              <a:spcAft>
                <a:spcPts val="0"/>
              </a:spcAft>
              <a:buFontTx/>
              <a:buChar char="-"/>
              <a:defRPr/>
            </a:pPr>
            <a:endParaRPr lang="es-ES_tradnl" sz="1300" dirty="0"/>
          </a:p>
          <a:p>
            <a:pPr fontAlgn="auto">
              <a:spcBef>
                <a:spcPts val="0"/>
              </a:spcBef>
              <a:spcAft>
                <a:spcPts val="0"/>
              </a:spcAft>
              <a:buFontTx/>
              <a:buChar char="-"/>
              <a:defRPr/>
            </a:pPr>
            <a:r>
              <a:rPr lang="es-ES_tradnl" sz="1300" dirty="0"/>
              <a:t> Fomentar el aprendizaje autónomo.</a:t>
            </a:r>
            <a:endParaRPr lang="es-ES" sz="1300" dirty="0"/>
          </a:p>
        </p:txBody>
      </p:sp>
      <p:sp>
        <p:nvSpPr>
          <p:cNvPr id="12" name="11 Rectángulo"/>
          <p:cNvSpPr/>
          <p:nvPr/>
        </p:nvSpPr>
        <p:spPr>
          <a:xfrm>
            <a:off x="428596" y="3571876"/>
            <a:ext cx="1643074" cy="2928958"/>
          </a:xfrm>
          <a:prstGeom prst="rect">
            <a:avLst/>
          </a:prstGeom>
          <a:solidFill>
            <a:srgbClr val="589CE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b="1" dirty="0"/>
              <a:t>Léxicos</a:t>
            </a:r>
          </a:p>
          <a:p>
            <a:pPr algn="ctr" fontAlgn="auto">
              <a:spcBef>
                <a:spcPts val="0"/>
              </a:spcBef>
              <a:spcAft>
                <a:spcPts val="0"/>
              </a:spcAft>
              <a:defRPr/>
            </a:pPr>
            <a:endParaRPr lang="es-ES_tradnl" b="1" dirty="0"/>
          </a:p>
          <a:p>
            <a:pPr fontAlgn="auto">
              <a:spcBef>
                <a:spcPts val="0"/>
              </a:spcBef>
              <a:spcAft>
                <a:spcPts val="0"/>
              </a:spcAft>
              <a:buFontTx/>
              <a:buChar char="-"/>
              <a:defRPr/>
            </a:pPr>
            <a:r>
              <a:rPr lang="es-ES_tradnl" sz="1400" dirty="0"/>
              <a:t> Conocer vocabulario sobre inmigración</a:t>
            </a:r>
          </a:p>
          <a:p>
            <a:pPr fontAlgn="auto">
              <a:spcBef>
                <a:spcPts val="0"/>
              </a:spcBef>
              <a:spcAft>
                <a:spcPts val="0"/>
              </a:spcAft>
              <a:buFontTx/>
              <a:buChar char="-"/>
              <a:defRPr/>
            </a:pPr>
            <a:endParaRPr lang="es-ES_tradnl" sz="1400" dirty="0"/>
          </a:p>
          <a:p>
            <a:pPr fontAlgn="auto">
              <a:spcBef>
                <a:spcPts val="0"/>
              </a:spcBef>
              <a:spcAft>
                <a:spcPts val="0"/>
              </a:spcAft>
              <a:buFontTx/>
              <a:buChar char="-"/>
              <a:defRPr/>
            </a:pPr>
            <a:r>
              <a:rPr lang="es-ES_tradnl" sz="1400" dirty="0"/>
              <a:t> Conocer el nombre de los países y las capitales de los países UE</a:t>
            </a:r>
          </a:p>
        </p:txBody>
      </p:sp>
      <p:sp>
        <p:nvSpPr>
          <p:cNvPr id="13" name="12 Rectángulo"/>
          <p:cNvSpPr/>
          <p:nvPr/>
        </p:nvSpPr>
        <p:spPr>
          <a:xfrm>
            <a:off x="2071670" y="3571876"/>
            <a:ext cx="1643074" cy="2928958"/>
          </a:xfrm>
          <a:prstGeom prst="rect">
            <a:avLst/>
          </a:prstGeom>
          <a:solidFill>
            <a:srgbClr val="589CE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b="1" dirty="0"/>
              <a:t>Lingüísticos</a:t>
            </a:r>
          </a:p>
          <a:p>
            <a:pPr algn="ctr" fontAlgn="auto">
              <a:spcBef>
                <a:spcPts val="0"/>
              </a:spcBef>
              <a:spcAft>
                <a:spcPts val="0"/>
              </a:spcAft>
              <a:defRPr/>
            </a:pPr>
            <a:endParaRPr lang="es-ES_tradnl" b="1" dirty="0"/>
          </a:p>
          <a:p>
            <a:pPr fontAlgn="auto">
              <a:spcBef>
                <a:spcPts val="0"/>
              </a:spcBef>
              <a:spcAft>
                <a:spcPts val="0"/>
              </a:spcAft>
              <a:buFontTx/>
              <a:buChar char="-"/>
              <a:defRPr/>
            </a:pPr>
            <a:r>
              <a:rPr lang="es-ES_tradnl" dirty="0"/>
              <a:t> Expresiones de opinión con indicativo y subjuntivo</a:t>
            </a:r>
          </a:p>
          <a:p>
            <a:pPr fontAlgn="auto">
              <a:spcBef>
                <a:spcPts val="0"/>
              </a:spcBef>
              <a:spcAft>
                <a:spcPts val="0"/>
              </a:spcAft>
              <a:buFontTx/>
              <a:buChar char="-"/>
              <a:defRPr/>
            </a:pPr>
            <a:endParaRPr lang="es-ES_tradnl" dirty="0"/>
          </a:p>
          <a:p>
            <a:pPr fontAlgn="auto">
              <a:spcBef>
                <a:spcPts val="0"/>
              </a:spcBef>
              <a:spcAft>
                <a:spcPts val="0"/>
              </a:spcAft>
              <a:buFontTx/>
              <a:buChar char="-"/>
              <a:defRPr/>
            </a:pPr>
            <a:endParaRPr lang="es-ES_tradnl" dirty="0"/>
          </a:p>
          <a:p>
            <a:pPr fontAlgn="auto">
              <a:spcBef>
                <a:spcPts val="0"/>
              </a:spcBef>
              <a:spcAft>
                <a:spcPts val="0"/>
              </a:spcAft>
              <a:buFontTx/>
              <a:buChar char="-"/>
              <a:defRPr/>
            </a:pPr>
            <a:endParaRPr lang="es-ES" dirty="0"/>
          </a:p>
        </p:txBody>
      </p:sp>
      <p:sp>
        <p:nvSpPr>
          <p:cNvPr id="14" name="13 Rectángulo"/>
          <p:cNvSpPr/>
          <p:nvPr/>
        </p:nvSpPr>
        <p:spPr>
          <a:xfrm>
            <a:off x="3714744" y="3571876"/>
            <a:ext cx="1643074" cy="2928958"/>
          </a:xfrm>
          <a:prstGeom prst="rect">
            <a:avLst/>
          </a:prstGeom>
          <a:solidFill>
            <a:srgbClr val="589CE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sz="1400" b="1" dirty="0"/>
          </a:p>
          <a:p>
            <a:pPr algn="ctr" fontAlgn="auto">
              <a:spcBef>
                <a:spcPts val="0"/>
              </a:spcBef>
              <a:spcAft>
                <a:spcPts val="0"/>
              </a:spcAft>
              <a:defRPr/>
            </a:pPr>
            <a:r>
              <a:rPr lang="es-ES_tradnl" sz="1400" b="1" dirty="0"/>
              <a:t>Comunicativos</a:t>
            </a:r>
          </a:p>
          <a:p>
            <a:pPr algn="ctr" fontAlgn="auto">
              <a:spcBef>
                <a:spcPts val="0"/>
              </a:spcBef>
              <a:spcAft>
                <a:spcPts val="0"/>
              </a:spcAft>
              <a:defRPr/>
            </a:pPr>
            <a:endParaRPr lang="es-ES_tradnl" sz="1400" b="1" dirty="0"/>
          </a:p>
          <a:p>
            <a:pPr fontAlgn="auto">
              <a:spcBef>
                <a:spcPts val="0"/>
              </a:spcBef>
              <a:spcAft>
                <a:spcPts val="0"/>
              </a:spcAft>
              <a:buFontTx/>
              <a:buChar char="-"/>
              <a:defRPr/>
            </a:pPr>
            <a:r>
              <a:rPr lang="es-ES_tradnl" sz="1400" dirty="0"/>
              <a:t> Ser capaz de exponer un tema (UE)</a:t>
            </a:r>
          </a:p>
          <a:p>
            <a:pPr fontAlgn="auto">
              <a:spcBef>
                <a:spcPts val="0"/>
              </a:spcBef>
              <a:spcAft>
                <a:spcPts val="0"/>
              </a:spcAft>
              <a:buFontTx/>
              <a:buChar char="-"/>
              <a:defRPr/>
            </a:pPr>
            <a:endParaRPr lang="es-ES_tradnl" sz="1400" dirty="0"/>
          </a:p>
          <a:p>
            <a:pPr fontAlgn="auto">
              <a:spcBef>
                <a:spcPts val="0"/>
              </a:spcBef>
              <a:spcAft>
                <a:spcPts val="0"/>
              </a:spcAft>
              <a:buFontTx/>
              <a:buChar char="-"/>
              <a:defRPr/>
            </a:pPr>
            <a:r>
              <a:rPr lang="es-ES_tradnl" sz="1400" dirty="0"/>
              <a:t> Ser capaz de participar en un debate</a:t>
            </a:r>
          </a:p>
          <a:p>
            <a:pPr fontAlgn="auto">
              <a:spcBef>
                <a:spcPts val="0"/>
              </a:spcBef>
              <a:spcAft>
                <a:spcPts val="0"/>
              </a:spcAft>
              <a:buFontTx/>
              <a:buChar char="-"/>
              <a:defRPr/>
            </a:pPr>
            <a:endParaRPr lang="es-ES_tradnl" sz="1400" dirty="0"/>
          </a:p>
          <a:p>
            <a:pPr fontAlgn="auto">
              <a:spcBef>
                <a:spcPts val="0"/>
              </a:spcBef>
              <a:spcAft>
                <a:spcPts val="0"/>
              </a:spcAft>
              <a:buFontTx/>
              <a:buChar char="-"/>
              <a:defRPr/>
            </a:pPr>
            <a:r>
              <a:rPr lang="es-ES_tradnl" sz="1400" dirty="0"/>
              <a:t> Ser capaz de crear diálogos</a:t>
            </a:r>
          </a:p>
          <a:p>
            <a:pPr fontAlgn="auto">
              <a:spcBef>
                <a:spcPts val="0"/>
              </a:spcBef>
              <a:spcAft>
                <a:spcPts val="0"/>
              </a:spcAft>
              <a:buFontTx/>
              <a:buChar char="-"/>
              <a:defRPr/>
            </a:pPr>
            <a:endParaRPr lang="es-ES" sz="1600" dirty="0"/>
          </a:p>
        </p:txBody>
      </p:sp>
      <p:sp>
        <p:nvSpPr>
          <p:cNvPr id="15" name="14 Rectángulo"/>
          <p:cNvSpPr/>
          <p:nvPr/>
        </p:nvSpPr>
        <p:spPr>
          <a:xfrm>
            <a:off x="5357818" y="3571876"/>
            <a:ext cx="1643074" cy="2928958"/>
          </a:xfrm>
          <a:prstGeom prst="rect">
            <a:avLst/>
          </a:prstGeom>
          <a:solidFill>
            <a:srgbClr val="589CE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b="1" dirty="0"/>
              <a:t>Culturales</a:t>
            </a:r>
          </a:p>
          <a:p>
            <a:pPr algn="ctr" fontAlgn="auto">
              <a:spcBef>
                <a:spcPts val="0"/>
              </a:spcBef>
              <a:spcAft>
                <a:spcPts val="0"/>
              </a:spcAft>
              <a:defRPr/>
            </a:pPr>
            <a:endParaRPr lang="es-ES_tradnl" b="1" dirty="0"/>
          </a:p>
          <a:p>
            <a:pPr fontAlgn="auto">
              <a:spcBef>
                <a:spcPts val="0"/>
              </a:spcBef>
              <a:spcAft>
                <a:spcPts val="0"/>
              </a:spcAft>
              <a:buFontTx/>
              <a:buChar char="-"/>
              <a:defRPr/>
            </a:pPr>
            <a:r>
              <a:rPr lang="es-ES_tradnl" sz="1400" dirty="0"/>
              <a:t> Reflexionar sobre la inmigración en Europa</a:t>
            </a:r>
          </a:p>
          <a:p>
            <a:pPr fontAlgn="auto">
              <a:spcBef>
                <a:spcPts val="0"/>
              </a:spcBef>
              <a:spcAft>
                <a:spcPts val="0"/>
              </a:spcAft>
              <a:buFontTx/>
              <a:buChar char="-"/>
              <a:defRPr/>
            </a:pPr>
            <a:endParaRPr lang="es-ES_tradnl" sz="1400" dirty="0"/>
          </a:p>
          <a:p>
            <a:pPr fontAlgn="auto">
              <a:spcBef>
                <a:spcPts val="0"/>
              </a:spcBef>
              <a:spcAft>
                <a:spcPts val="0"/>
              </a:spcAft>
              <a:buFontTx/>
              <a:buChar char="-"/>
              <a:defRPr/>
            </a:pPr>
            <a:r>
              <a:rPr lang="es-ES_tradnl" sz="1400" dirty="0"/>
              <a:t>  Conocer la historia de la UE</a:t>
            </a:r>
          </a:p>
          <a:p>
            <a:pPr fontAlgn="auto">
              <a:spcBef>
                <a:spcPts val="0"/>
              </a:spcBef>
              <a:spcAft>
                <a:spcPts val="0"/>
              </a:spcAft>
              <a:buFontTx/>
              <a:buChar char="-"/>
              <a:defRPr/>
            </a:pPr>
            <a:endParaRPr lang="es-ES_tradnl" sz="1400" dirty="0"/>
          </a:p>
          <a:p>
            <a:pPr fontAlgn="auto">
              <a:spcBef>
                <a:spcPts val="0"/>
              </a:spcBef>
              <a:spcAft>
                <a:spcPts val="0"/>
              </a:spcAft>
              <a:buFontTx/>
              <a:buChar char="-"/>
              <a:defRPr/>
            </a:pPr>
            <a:r>
              <a:rPr lang="es-ES_tradnl" sz="1400" dirty="0"/>
              <a:t> Repasar la geografía europea</a:t>
            </a:r>
            <a:endParaRPr lang="es-E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229600" cy="1066800"/>
          </a:xfrm>
        </p:spPr>
        <p:txBody>
          <a:bodyPr>
            <a:normAutofit/>
          </a:bodyPr>
          <a:lstStyle/>
          <a:p>
            <a:pPr fontAlgn="auto">
              <a:spcAft>
                <a:spcPts val="0"/>
              </a:spcAft>
              <a:defRPr/>
            </a:pPr>
            <a:r>
              <a:rPr lang="es-ES" sz="4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Aharoni" pitchFamily="2" charset="-79"/>
              </a:rPr>
              <a:t>INTRODUCCIÓN</a:t>
            </a:r>
            <a:endParaRPr lang="es-ES"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Aharoni" pitchFamily="2" charset="-79"/>
            </a:endParaRPr>
          </a:p>
        </p:txBody>
      </p:sp>
      <p:graphicFrame>
        <p:nvGraphicFramePr>
          <p:cNvPr id="4" name="3 Marcador de contenido"/>
          <p:cNvGraphicFramePr>
            <a:graphicFrameLocks noGrp="1"/>
          </p:cNvGraphicFramePr>
          <p:nvPr>
            <p:ph idx="1"/>
          </p:nvPr>
        </p:nvGraphicFramePr>
        <p:xfrm>
          <a:off x="500034" y="1785926"/>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28596" y="1000108"/>
          <a:ext cx="8429684"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500042"/>
          <a:ext cx="9144000" cy="6357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457200" y="642938"/>
            <a:ext cx="8229600" cy="2000250"/>
          </a:xfrm>
        </p:spPr>
        <p:txBody>
          <a:bodyPr/>
          <a:lstStyle/>
          <a:p>
            <a:r>
              <a:rPr lang="es-ES" smtClean="0"/>
              <a:t>De estas tres personas, ¿quién puede moverse libremente? ¿quién necesita un permiso especial? ¿qué tipo de documento necesitará cada uno?</a:t>
            </a:r>
          </a:p>
          <a:p>
            <a:endParaRPr lang="es-ES" smtClean="0"/>
          </a:p>
          <a:p>
            <a:pPr>
              <a:buFont typeface="Georgia" pitchFamily="18" charset="0"/>
              <a:buNone/>
            </a:pPr>
            <a:endParaRPr lang="es-ES" smtClean="0"/>
          </a:p>
        </p:txBody>
      </p:sp>
      <p:sp>
        <p:nvSpPr>
          <p:cNvPr id="5" name="4 Rectángulo"/>
          <p:cNvSpPr/>
          <p:nvPr/>
        </p:nvSpPr>
        <p:spPr>
          <a:xfrm rot="21423110">
            <a:off x="1094588" y="2690342"/>
            <a:ext cx="4637965" cy="1015663"/>
          </a:xfrm>
          <a:prstGeom prst="rect">
            <a:avLst/>
          </a:prstGeom>
          <a:solidFill>
            <a:schemeClr val="accent2">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spAutoFit/>
          </a:bodyPr>
          <a:lstStyle/>
          <a:p>
            <a:pPr algn="ctr">
              <a:spcBef>
                <a:spcPts val="0"/>
              </a:spcBef>
              <a:spcAft>
                <a:spcPts val="0"/>
              </a:spcAft>
              <a:defRPr/>
            </a:pPr>
            <a:r>
              <a:rPr lang="es-ES" sz="2000" b="1" dirty="0" err="1">
                <a:latin typeface="+mn-lt"/>
                <a:cs typeface="+mn-cs"/>
              </a:rPr>
              <a:t>Hugoline</a:t>
            </a:r>
            <a:r>
              <a:rPr lang="es-ES" sz="2000" b="1" dirty="0">
                <a:latin typeface="+mn-lt"/>
                <a:cs typeface="+mn-cs"/>
              </a:rPr>
              <a:t>: ¡Hola! Soy francesa. He estudiado Arquitectura y estoy buscando trabajo en Reino Unido.</a:t>
            </a:r>
          </a:p>
        </p:txBody>
      </p:sp>
      <p:sp>
        <p:nvSpPr>
          <p:cNvPr id="7" name="6 CuadroTexto"/>
          <p:cNvSpPr txBox="1"/>
          <p:nvPr/>
        </p:nvSpPr>
        <p:spPr>
          <a:xfrm rot="20705183">
            <a:off x="5229259" y="3601721"/>
            <a:ext cx="3772329" cy="1600438"/>
          </a:xfrm>
          <a:prstGeom prst="rect">
            <a:avLst/>
          </a:prstGeom>
          <a:solidFill>
            <a:schemeClr val="accent4">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spAutoFit/>
          </a:bodyPr>
          <a:lstStyle/>
          <a:p>
            <a:pPr algn="ctr" fontAlgn="auto">
              <a:spcBef>
                <a:spcPts val="0"/>
              </a:spcBef>
              <a:spcAft>
                <a:spcPts val="0"/>
              </a:spcAft>
              <a:defRPr/>
            </a:pPr>
            <a:r>
              <a:rPr lang="es-ES" sz="2000" b="1" dirty="0">
                <a:latin typeface="+mn-lt"/>
                <a:cs typeface="+mn-cs"/>
              </a:rPr>
              <a:t>Marisol: Me llamo Marisol y soy de Argentina. Voy a vivir en Mánchester y a trabajar </a:t>
            </a:r>
            <a:r>
              <a:rPr lang="es-ES" sz="2000" b="1" dirty="0" smtClean="0">
                <a:latin typeface="+mn-lt"/>
                <a:cs typeface="+mn-cs"/>
              </a:rPr>
              <a:t>como maestra</a:t>
            </a:r>
            <a:r>
              <a:rPr lang="es-ES" sz="2000" b="1" dirty="0">
                <a:latin typeface="+mn-lt"/>
                <a:cs typeface="+mn-cs"/>
              </a:rPr>
              <a:t>.</a:t>
            </a:r>
          </a:p>
          <a:p>
            <a:pPr fontAlgn="auto">
              <a:spcBef>
                <a:spcPts val="0"/>
              </a:spcBef>
              <a:spcAft>
                <a:spcPts val="0"/>
              </a:spcAft>
              <a:defRPr/>
            </a:pPr>
            <a:endParaRPr lang="es-ES" dirty="0">
              <a:latin typeface="+mn-lt"/>
              <a:cs typeface="+mn-cs"/>
            </a:endParaRPr>
          </a:p>
        </p:txBody>
      </p:sp>
      <p:sp>
        <p:nvSpPr>
          <p:cNvPr id="8" name="7 CuadroTexto"/>
          <p:cNvSpPr txBox="1"/>
          <p:nvPr/>
        </p:nvSpPr>
        <p:spPr>
          <a:xfrm>
            <a:off x="357158" y="4572008"/>
            <a:ext cx="4429156" cy="1600438"/>
          </a:xfrm>
          <a:prstGeom prst="rect">
            <a:avLst/>
          </a:prstGeom>
          <a:solidFill>
            <a:schemeClr val="accent1">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spAutoFit/>
          </a:bodyPr>
          <a:lstStyle/>
          <a:p>
            <a:pPr algn="ctr" fontAlgn="auto">
              <a:spcBef>
                <a:spcPts val="0"/>
              </a:spcBef>
              <a:spcAft>
                <a:spcPts val="0"/>
              </a:spcAft>
              <a:defRPr/>
            </a:pPr>
            <a:r>
              <a:rPr lang="es-ES" sz="2000" b="1" dirty="0">
                <a:latin typeface="+mn-lt"/>
                <a:cs typeface="+mn-cs"/>
              </a:rPr>
              <a:t>Paul: ¡Me encanta España! Adoro el sol y las playas. Voy a pasar unas vacaciones maravillosas, </a:t>
            </a:r>
            <a:r>
              <a:rPr lang="es-ES" b="1" dirty="0">
                <a:latin typeface="+mn-lt"/>
                <a:cs typeface="+mn-cs"/>
              </a:rPr>
              <a:t>lejos de la lluvia de Edimburgo.</a:t>
            </a:r>
            <a:endParaRPr lang="es-ES" dirty="0">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Marcador de contenido"/>
          <p:cNvSpPr>
            <a:spLocks noGrp="1"/>
          </p:cNvSpPr>
          <p:nvPr>
            <p:ph idx="1"/>
          </p:nvPr>
        </p:nvSpPr>
        <p:spPr>
          <a:xfrm>
            <a:off x="914400" y="1571625"/>
            <a:ext cx="8229600" cy="1757363"/>
          </a:xfrm>
        </p:spPr>
        <p:txBody>
          <a:bodyPr/>
          <a:lstStyle/>
          <a:p>
            <a:pPr>
              <a:buFont typeface="Georgia" pitchFamily="18" charset="0"/>
              <a:buNone/>
            </a:pPr>
            <a:endParaRPr lang="es-ES" sz="3600" smtClean="0"/>
          </a:p>
          <a:p>
            <a:pPr>
              <a:buFont typeface="Georgia" pitchFamily="18" charset="0"/>
              <a:buNone/>
            </a:pPr>
            <a:r>
              <a:rPr lang="es-ES" sz="3600" smtClean="0"/>
              <a:t>2.1. ¿Cuántas palabras conoces?</a:t>
            </a:r>
          </a:p>
          <a:p>
            <a:pPr>
              <a:buFont typeface="Georgia" pitchFamily="18" charset="0"/>
              <a:buNone/>
            </a:pPr>
            <a:endParaRPr lang="es-ES" sz="3600" smtClean="0"/>
          </a:p>
        </p:txBody>
      </p:sp>
      <p:sp>
        <p:nvSpPr>
          <p:cNvPr id="4" name="3 CuadroTexto"/>
          <p:cNvSpPr txBox="1"/>
          <p:nvPr/>
        </p:nvSpPr>
        <p:spPr>
          <a:xfrm>
            <a:off x="1100138" y="2114550"/>
            <a:ext cx="7000875" cy="4154488"/>
          </a:xfrm>
          <a:prstGeom prst="rect">
            <a:avLst/>
          </a:prstGeom>
          <a:noFill/>
        </p:spPr>
        <p:txBody>
          <a:bodyPr>
            <a:spAutoFit/>
          </a:bodyPr>
          <a:lstStyle/>
          <a:p>
            <a:pPr algn="ctr" fontAlgn="auto">
              <a:spcBef>
                <a:spcPts val="0"/>
              </a:spcBef>
              <a:spcAft>
                <a:spcPts val="0"/>
              </a:spcAft>
              <a:defRPr/>
            </a:pPr>
            <a:endParaRPr lang="es-ES" sz="3200" dirty="0">
              <a:solidFill>
                <a:schemeClr val="accent1">
                  <a:lumMod val="75000"/>
                </a:schemeClr>
              </a:solidFill>
              <a:latin typeface="+mn-lt"/>
              <a:cs typeface="+mn-cs"/>
            </a:endParaRPr>
          </a:p>
          <a:p>
            <a:pPr algn="ctr" fontAlgn="auto">
              <a:spcBef>
                <a:spcPts val="0"/>
              </a:spcBef>
              <a:spcAft>
                <a:spcPts val="0"/>
              </a:spcAft>
              <a:defRPr/>
            </a:pPr>
            <a:endParaRPr lang="es-ES" sz="3200" dirty="0">
              <a:solidFill>
                <a:schemeClr val="accent1">
                  <a:lumMod val="75000"/>
                </a:schemeClr>
              </a:solidFill>
              <a:latin typeface="+mn-lt"/>
              <a:cs typeface="+mn-cs"/>
            </a:endParaRPr>
          </a:p>
          <a:p>
            <a:pPr algn="ctr" fontAlgn="auto">
              <a:spcBef>
                <a:spcPts val="0"/>
              </a:spcBef>
              <a:spcAft>
                <a:spcPts val="0"/>
              </a:spcAft>
              <a:defRPr/>
            </a:pPr>
            <a:r>
              <a:rPr lang="es-ES" sz="3200" dirty="0">
                <a:solidFill>
                  <a:schemeClr val="accent1">
                    <a:lumMod val="75000"/>
                  </a:schemeClr>
                </a:solidFill>
                <a:latin typeface="+mn-lt"/>
                <a:cs typeface="+mn-cs"/>
              </a:rPr>
              <a:t>Inmigración, emigración , libre circulación, país de acogida, </a:t>
            </a:r>
          </a:p>
          <a:p>
            <a:pPr algn="ctr" fontAlgn="auto">
              <a:spcBef>
                <a:spcPts val="0"/>
              </a:spcBef>
              <a:spcAft>
                <a:spcPts val="0"/>
              </a:spcAft>
              <a:defRPr/>
            </a:pPr>
            <a:r>
              <a:rPr lang="es-ES" sz="3200" dirty="0">
                <a:solidFill>
                  <a:schemeClr val="accent1">
                    <a:lumMod val="75000"/>
                  </a:schemeClr>
                </a:solidFill>
                <a:latin typeface="+mn-lt"/>
                <a:cs typeface="+mn-cs"/>
              </a:rPr>
              <a:t>país de origen, frontera, derechos humanos, mano de obra, </a:t>
            </a:r>
          </a:p>
          <a:p>
            <a:pPr algn="ctr" fontAlgn="auto">
              <a:spcBef>
                <a:spcPts val="0"/>
              </a:spcBef>
              <a:spcAft>
                <a:spcPts val="0"/>
              </a:spcAft>
              <a:defRPr/>
            </a:pPr>
            <a:r>
              <a:rPr lang="es-ES" sz="3200" dirty="0">
                <a:solidFill>
                  <a:schemeClr val="accent1">
                    <a:lumMod val="75000"/>
                  </a:schemeClr>
                </a:solidFill>
                <a:latin typeface="+mn-lt"/>
                <a:cs typeface="+mn-cs"/>
              </a:rPr>
              <a:t>política migratoria</a:t>
            </a:r>
          </a:p>
          <a:p>
            <a:pPr fontAlgn="auto">
              <a:spcBef>
                <a:spcPts val="0"/>
              </a:spcBef>
              <a:spcAft>
                <a:spcPts val="0"/>
              </a:spcAft>
              <a:defRPr/>
            </a:pPr>
            <a:r>
              <a:rPr lang="es-ES" sz="2000" dirty="0">
                <a:latin typeface="+mn-lt"/>
                <a:cs typeface="+mn-cs"/>
              </a:rPr>
              <a:t> </a:t>
            </a:r>
          </a:p>
          <a:p>
            <a:pPr fontAlgn="auto">
              <a:spcBef>
                <a:spcPts val="0"/>
              </a:spcBef>
              <a:spcAft>
                <a:spcPts val="0"/>
              </a:spcAft>
              <a:defRPr/>
            </a:pPr>
            <a:endParaRPr lang="es-ES" sz="2000" dirty="0">
              <a:latin typeface="+mn-lt"/>
              <a:cs typeface="+mn-cs"/>
            </a:endParaRPr>
          </a:p>
        </p:txBody>
      </p:sp>
      <p:sp>
        <p:nvSpPr>
          <p:cNvPr id="5" name="TextBox 4"/>
          <p:cNvSpPr txBox="1"/>
          <p:nvPr/>
        </p:nvSpPr>
        <p:spPr>
          <a:xfrm>
            <a:off x="3203575" y="930275"/>
            <a:ext cx="5472113" cy="708025"/>
          </a:xfrm>
          <a:prstGeom prst="rect">
            <a:avLst/>
          </a:prstGeom>
          <a:noFill/>
        </p:spPr>
        <p:txBody>
          <a:bodyPr>
            <a:spAutoFit/>
          </a:bodyPr>
          <a:lstStyle/>
          <a:p>
            <a:pPr algn="r" fontAlgn="auto">
              <a:spcBef>
                <a:spcPts val="0"/>
              </a:spcBef>
              <a:spcAft>
                <a:spcPts val="0"/>
              </a:spcAft>
              <a:defRPr/>
            </a:pPr>
            <a:r>
              <a:rPr lang="es-ES" sz="4000" dirty="0">
                <a:solidFill>
                  <a:schemeClr val="accent2">
                    <a:lumMod val="75000"/>
                  </a:schemeClr>
                </a:solidFill>
                <a:latin typeface="+mn-lt"/>
                <a:cs typeface="+mn-cs"/>
              </a:rPr>
              <a:t>ACTIVIDAD 2</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1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Rockwell"/>
        <a:ea typeface="SimSun"/>
        <a:cs typeface=""/>
      </a:majorFont>
      <a:minorFont>
        <a:latin typeface="Rockwel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Rockwell"/>
        <a:ea typeface="SimSun"/>
        <a:cs typeface=""/>
      </a:majorFont>
      <a:minorFont>
        <a:latin typeface="Rockwel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1612</TotalTime>
  <Words>2251</Words>
  <Application>Microsoft Office PowerPoint</Application>
  <PresentationFormat>On-screen Show (4:3)</PresentationFormat>
  <Paragraphs>424</Paragraphs>
  <Slides>28</Slides>
  <Notes>8</Notes>
  <HiddenSlides>0</HiddenSlides>
  <MMClips>1</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Urbano</vt:lpstr>
      <vt:lpstr>1_Tema de Office</vt:lpstr>
      <vt:lpstr>3_Tema de Office</vt:lpstr>
      <vt:lpstr>PowerPoint Presentation</vt:lpstr>
      <vt:lpstr>PowerPoint Presentation</vt:lpstr>
      <vt:lpstr>PowerPoint Presentation</vt:lpstr>
      <vt:lpstr>PowerPoint Presentation</vt:lpstr>
      <vt:lpstr>INTRODUCCIÓN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 3.3. Localiza el intruso </vt:lpstr>
      <vt:lpstr>3.4. Relaciona cada país con su capital</vt:lpstr>
      <vt:lpstr>PowerPoint Presentation</vt:lpstr>
      <vt:lpstr>PowerPoint Presentation</vt:lpstr>
      <vt:lpstr>4.3. Contesta a las preguntas sobre el texto anterior:</vt:lpstr>
      <vt:lpstr>PowerPoint Presentation</vt:lpstr>
      <vt:lpstr>PowerPoint Presentation</vt:lpstr>
      <vt:lpstr>PowerPoint Presentation</vt:lpstr>
      <vt:lpstr>7.1. Puntos a favor y en contra</vt:lpstr>
      <vt:lpstr>7.2. Prejuicios</vt:lpstr>
      <vt:lpstr>7.3. JUEGO DE ROLES</vt:lpstr>
      <vt:lpstr>Gracias por vuestra atención</vt:lpstr>
      <vt:lpstr>PowerPoint Presentation</vt:lpstr>
    </vt:vector>
  </TitlesOfParts>
  <Company>http://www.centor.mx.gd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Javier Moreno-Rivero</dc:creator>
  <cp:lastModifiedBy>Natalio Ormeno Villajos</cp:lastModifiedBy>
  <cp:revision>55</cp:revision>
  <dcterms:created xsi:type="dcterms:W3CDTF">2014-02-16T12:24:54Z</dcterms:created>
  <dcterms:modified xsi:type="dcterms:W3CDTF">2015-02-09T12:59:59Z</dcterms:modified>
</cp:coreProperties>
</file>