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5" r:id="rId4"/>
    <p:sldId id="266" r:id="rId5"/>
    <p:sldId id="260" r:id="rId6"/>
    <p:sldId id="267" r:id="rId7"/>
    <p:sldId id="268" r:id="rId8"/>
    <p:sldId id="261" r:id="rId9"/>
    <p:sldId id="262" r:id="rId10"/>
    <p:sldId id="269" r:id="rId11"/>
    <p:sldId id="270" r:id="rId12"/>
    <p:sldId id="263" r:id="rId13"/>
    <p:sldId id="272" r:id="rId14"/>
    <p:sldId id="271" r:id="rId15"/>
    <p:sldId id="264" r:id="rId16"/>
    <p:sldId id="273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B96FA-538E-4B34-B8D8-18073AB69B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AC848-2FE1-4459-AA8A-F96E2756AC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FD37-2082-48FF-9546-E753C74C6E55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prueba general3pe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4089" cy="6858000"/>
          </a:xfrm>
        </p:spPr>
      </p:pic>
      <p:sp>
        <p:nvSpPr>
          <p:cNvPr id="5" name="4 Rectángulo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462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 smtClean="0">
                <a:solidFill>
                  <a:srgbClr val="FFCC00"/>
                </a:solidFill>
                <a:latin typeface="Arial Black" pitchFamily="34" charset="0"/>
              </a:rPr>
              <a:t>En la clase de español</a:t>
            </a:r>
            <a:endParaRPr lang="es-ES" sz="4000" b="1" dirty="0">
              <a:solidFill>
                <a:srgbClr val="FF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9260190" cy="6761577"/>
        </p:xfrm>
        <a:graphic>
          <a:graphicData uri="http://schemas.openxmlformats.org/presentationml/2006/ole">
            <p:oleObj spid="_x0000_s4098" name="Documento" r:id="rId3" imgW="9777951" imgH="713969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 descr="prueba general3peq.jpg"/>
          <p:cNvPicPr/>
          <p:nvPr/>
        </p:nvPicPr>
        <p:blipFill>
          <a:blip r:embed="rId2" cstate="print"/>
          <a:srcRect l="10587" t="63950" r="74550" b="12082"/>
          <a:stretch>
            <a:fillRect/>
          </a:stretch>
        </p:blipFill>
        <p:spPr>
          <a:xfrm>
            <a:off x="251520" y="260648"/>
            <a:ext cx="1584176" cy="1692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prueba general3peq.jpg"/>
          <p:cNvPicPr/>
          <p:nvPr/>
        </p:nvPicPr>
        <p:blipFill>
          <a:blip r:embed="rId3" cstate="print"/>
          <a:srcRect l="32480" t="68605" r="53701" b="8576"/>
          <a:stretch>
            <a:fillRect/>
          </a:stretch>
        </p:blipFill>
        <p:spPr>
          <a:xfrm>
            <a:off x="2699792" y="1340768"/>
            <a:ext cx="1296144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12 Imagen" descr="prueba general3peq.jpg"/>
          <p:cNvPicPr/>
          <p:nvPr/>
        </p:nvPicPr>
        <p:blipFill>
          <a:blip r:embed="rId4" cstate="print"/>
          <a:srcRect l="76175" t="50675" r="8934" b="29338"/>
          <a:stretch>
            <a:fillRect/>
          </a:stretch>
        </p:blipFill>
        <p:spPr>
          <a:xfrm>
            <a:off x="2771800" y="3356992"/>
            <a:ext cx="1728192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4 Imagen" descr="prueba general3peq.jpg"/>
          <p:cNvPicPr/>
          <p:nvPr/>
        </p:nvPicPr>
        <p:blipFill>
          <a:blip r:embed="rId3" cstate="print"/>
          <a:srcRect l="22087" t="36282" r="63228" b="42878"/>
          <a:stretch>
            <a:fillRect/>
          </a:stretch>
        </p:blipFill>
        <p:spPr>
          <a:xfrm>
            <a:off x="5004048" y="3356992"/>
            <a:ext cx="1584176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4 Imagen" descr="prueba general3peq.jpg"/>
          <p:cNvPicPr/>
          <p:nvPr/>
        </p:nvPicPr>
        <p:blipFill>
          <a:blip r:embed="rId5" cstate="print"/>
          <a:srcRect l="55075" t="71345" r="26361" b="9335"/>
          <a:stretch>
            <a:fillRect/>
          </a:stretch>
        </p:blipFill>
        <p:spPr>
          <a:xfrm>
            <a:off x="323528" y="2708920"/>
            <a:ext cx="1944216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2 Imagen" descr="prueba general3peq.jpg"/>
          <p:cNvPicPr/>
          <p:nvPr/>
        </p:nvPicPr>
        <p:blipFill>
          <a:blip r:embed="rId4" cstate="print"/>
          <a:srcRect l="81348" t="76012" r="5172" b="6668"/>
          <a:stretch>
            <a:fillRect/>
          </a:stretch>
        </p:blipFill>
        <p:spPr>
          <a:xfrm>
            <a:off x="4716016" y="1340768"/>
            <a:ext cx="1296144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0 Imagen" descr="prueba general3peq.jpg"/>
          <p:cNvPicPr/>
          <p:nvPr/>
        </p:nvPicPr>
        <p:blipFill>
          <a:blip r:embed="rId2" cstate="print"/>
          <a:srcRect l="4852" t="14582" r="77637" b="69783"/>
          <a:stretch>
            <a:fillRect/>
          </a:stretch>
        </p:blipFill>
        <p:spPr>
          <a:xfrm>
            <a:off x="395536" y="4581128"/>
            <a:ext cx="2123728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10 CuadroTexto"/>
          <p:cNvSpPr txBox="1"/>
          <p:nvPr/>
        </p:nvSpPr>
        <p:spPr>
          <a:xfrm>
            <a:off x="3059832" y="260648"/>
            <a:ext cx="5760640" cy="10156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" sz="2000" b="1" dirty="0" smtClean="0">
              <a:solidFill>
                <a:srgbClr val="7030A0"/>
              </a:solidFill>
              <a:latin typeface="Goudy Stout" pitchFamily="18" charset="0"/>
            </a:endParaRPr>
          </a:p>
          <a:p>
            <a:r>
              <a:rPr lang="es-ES" sz="2000" b="1" dirty="0" smtClean="0">
                <a:solidFill>
                  <a:srgbClr val="7030A0"/>
                </a:solidFill>
                <a:latin typeface="Goudy Stout" pitchFamily="18" charset="0"/>
              </a:rPr>
              <a:t>Haz lo que dice la profesora</a:t>
            </a:r>
            <a:endParaRPr lang="es-ES" sz="2000" b="1" dirty="0">
              <a:solidFill>
                <a:srgbClr val="7030A0"/>
              </a:solidFill>
              <a:latin typeface="Goudy Stout" pitchFamily="18" charset="0"/>
            </a:endParaRPr>
          </a:p>
        </p:txBody>
      </p:sp>
      <p:pic>
        <p:nvPicPr>
          <p:cNvPr id="12" name="4 Imagen" descr="prueba general3peq.jpg"/>
          <p:cNvPicPr/>
          <p:nvPr/>
        </p:nvPicPr>
        <p:blipFill>
          <a:blip r:embed="rId6" cstate="print"/>
          <a:srcRect l="43261" t="51302" r="42801" b="29982"/>
          <a:stretch>
            <a:fillRect/>
          </a:stretch>
        </p:blipFill>
        <p:spPr>
          <a:xfrm>
            <a:off x="2843808" y="5085184"/>
            <a:ext cx="1800200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4 Imagen" descr="prueba general3peq.jpg"/>
          <p:cNvPicPr/>
          <p:nvPr/>
        </p:nvPicPr>
        <p:blipFill>
          <a:blip r:embed="rId3" cstate="print"/>
          <a:srcRect l="31181" t="13193" r="54846" b="66626"/>
          <a:stretch>
            <a:fillRect/>
          </a:stretch>
        </p:blipFill>
        <p:spPr>
          <a:xfrm>
            <a:off x="6948264" y="1484784"/>
            <a:ext cx="1512168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4 Imagen" descr="prueba general3peq.jpg"/>
          <p:cNvPicPr/>
          <p:nvPr/>
        </p:nvPicPr>
        <p:blipFill>
          <a:blip r:embed="rId5" cstate="print"/>
          <a:srcRect l="64961" t="13336" r="19300" b="65344"/>
          <a:stretch>
            <a:fillRect/>
          </a:stretch>
        </p:blipFill>
        <p:spPr>
          <a:xfrm>
            <a:off x="7092280" y="3284984"/>
            <a:ext cx="1584176" cy="1628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4 Imagen" descr="prueba general3peq.jpg"/>
          <p:cNvPicPr/>
          <p:nvPr/>
        </p:nvPicPr>
        <p:blipFill>
          <a:blip r:embed="rId6" cstate="print"/>
          <a:srcRect l="46943" t="25984" r="36760" b="57965"/>
          <a:stretch>
            <a:fillRect/>
          </a:stretch>
        </p:blipFill>
        <p:spPr>
          <a:xfrm>
            <a:off x="5292080" y="5373216"/>
            <a:ext cx="2530687" cy="1188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4 Imagen" descr="prueba general3peq.jpg"/>
          <p:cNvPicPr/>
          <p:nvPr/>
        </p:nvPicPr>
        <p:blipFill>
          <a:blip r:embed="rId2" cstate="print"/>
          <a:srcRect l="56958" t="46008" r="24478" b="36006"/>
          <a:stretch>
            <a:fillRect/>
          </a:stretch>
        </p:blipFill>
        <p:spPr>
          <a:xfrm>
            <a:off x="899592" y="3717032"/>
            <a:ext cx="3960440" cy="2866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0 Imagen" descr="prueba general3peq.jpg"/>
          <p:cNvPicPr/>
          <p:nvPr/>
        </p:nvPicPr>
        <p:blipFill>
          <a:blip r:embed="rId3" cstate="print"/>
          <a:srcRect l="2059" t="38537" r="82931" b="39995"/>
          <a:stretch>
            <a:fillRect/>
          </a:stretch>
        </p:blipFill>
        <p:spPr>
          <a:xfrm>
            <a:off x="5364088" y="1052736"/>
            <a:ext cx="3456384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395536" y="0"/>
            <a:ext cx="8229600" cy="1143000"/>
          </a:xfrm>
          <a:prstGeom prst="rect">
            <a:avLst/>
          </a:prstGeom>
          <a:solidFill>
            <a:srgbClr val="558ED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ES_tradnl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j-ea"/>
                <a:cs typeface="+mj-cs"/>
              </a:rPr>
              <a:t>Las últimas</a:t>
            </a:r>
          </a:p>
        </p:txBody>
      </p:sp>
      <p:pic>
        <p:nvPicPr>
          <p:cNvPr id="15" name="12 Imagen" descr="prueba general3peq.jpg"/>
          <p:cNvPicPr/>
          <p:nvPr/>
        </p:nvPicPr>
        <p:blipFill>
          <a:blip r:embed="rId4" cstate="print"/>
          <a:srcRect l="79937" t="22670" b="56009"/>
          <a:stretch>
            <a:fillRect/>
          </a:stretch>
        </p:blipFill>
        <p:spPr>
          <a:xfrm>
            <a:off x="323528" y="1124744"/>
            <a:ext cx="3024336" cy="2485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7 CuadroTexto"/>
          <p:cNvSpPr txBox="1"/>
          <p:nvPr/>
        </p:nvSpPr>
        <p:spPr>
          <a:xfrm>
            <a:off x="611560" y="1412776"/>
            <a:ext cx="79208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Dibuja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971600" y="4005064"/>
            <a:ext cx="1728788" cy="369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Para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804248" y="1052736"/>
            <a:ext cx="1727200" cy="368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Colorea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292725" y="5589240"/>
            <a:ext cx="3851275" cy="10156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Señala la imagen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Haz lo que dice la </a:t>
            </a:r>
            <a:r>
              <a:rPr lang="es-ES_tradnl" sz="2000" b="1" dirty="0" smtClean="0">
                <a:solidFill>
                  <a:schemeClr val="bg1"/>
                </a:solidFill>
              </a:rPr>
              <a:t>profesora</a:t>
            </a:r>
          </a:p>
          <a:p>
            <a:pPr>
              <a:defRPr/>
            </a:pPr>
            <a:r>
              <a:rPr lang="es-ES_tradnl" sz="2000" b="1" dirty="0" smtClean="0">
                <a:solidFill>
                  <a:schemeClr val="bg1"/>
                </a:solidFill>
              </a:rPr>
              <a:t>Haz lo que digo, no lo que hago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9260190" cy="6761577"/>
        </p:xfrm>
        <a:graphic>
          <a:graphicData uri="http://schemas.openxmlformats.org/presentationml/2006/ole">
            <p:oleObj spid="_x0000_s5122" name="Documento" r:id="rId3" imgW="9777951" imgH="713969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 descr="prueba general3peq.jpg"/>
          <p:cNvPicPr/>
          <p:nvPr/>
        </p:nvPicPr>
        <p:blipFill>
          <a:blip r:embed="rId2" cstate="print"/>
          <a:srcRect l="10587" t="63950" r="74550" b="12082"/>
          <a:stretch>
            <a:fillRect/>
          </a:stretch>
        </p:blipFill>
        <p:spPr>
          <a:xfrm>
            <a:off x="251520" y="404664"/>
            <a:ext cx="1440160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prueba general3peq.jpg"/>
          <p:cNvPicPr/>
          <p:nvPr/>
        </p:nvPicPr>
        <p:blipFill>
          <a:blip r:embed="rId3" cstate="print"/>
          <a:srcRect l="32480" t="68605" r="53701" b="8576"/>
          <a:stretch>
            <a:fillRect/>
          </a:stretch>
        </p:blipFill>
        <p:spPr>
          <a:xfrm>
            <a:off x="2195736" y="1628800"/>
            <a:ext cx="1296144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12 Imagen" descr="prueba general3peq.jpg"/>
          <p:cNvPicPr/>
          <p:nvPr/>
        </p:nvPicPr>
        <p:blipFill>
          <a:blip r:embed="rId4" cstate="print"/>
          <a:srcRect l="76175" t="50675" r="8934" b="29338"/>
          <a:stretch>
            <a:fillRect/>
          </a:stretch>
        </p:blipFill>
        <p:spPr>
          <a:xfrm>
            <a:off x="323528" y="2060848"/>
            <a:ext cx="1584176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4 Imagen" descr="prueba general3peq.jpg"/>
          <p:cNvPicPr/>
          <p:nvPr/>
        </p:nvPicPr>
        <p:blipFill>
          <a:blip r:embed="rId3" cstate="print"/>
          <a:srcRect l="22087" t="36282" r="63228" b="42878"/>
          <a:stretch>
            <a:fillRect/>
          </a:stretch>
        </p:blipFill>
        <p:spPr>
          <a:xfrm>
            <a:off x="3995936" y="364502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4 Imagen" descr="prueba general3peq.jpg"/>
          <p:cNvPicPr/>
          <p:nvPr/>
        </p:nvPicPr>
        <p:blipFill>
          <a:blip r:embed="rId5" cstate="print"/>
          <a:srcRect l="55075" t="71345" r="26361" b="9335"/>
          <a:stretch>
            <a:fillRect/>
          </a:stretch>
        </p:blipFill>
        <p:spPr>
          <a:xfrm>
            <a:off x="179512" y="3645024"/>
            <a:ext cx="1800200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2 Imagen" descr="prueba general3peq.jpg"/>
          <p:cNvPicPr/>
          <p:nvPr/>
        </p:nvPicPr>
        <p:blipFill>
          <a:blip r:embed="rId4" cstate="print"/>
          <a:srcRect l="81348" t="76012" r="5172" b="6668"/>
          <a:stretch>
            <a:fillRect/>
          </a:stretch>
        </p:blipFill>
        <p:spPr>
          <a:xfrm>
            <a:off x="3995936" y="1916832"/>
            <a:ext cx="1224136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0 Imagen" descr="prueba general3peq.jpg"/>
          <p:cNvPicPr/>
          <p:nvPr/>
        </p:nvPicPr>
        <p:blipFill>
          <a:blip r:embed="rId2" cstate="print"/>
          <a:srcRect l="4852" t="14582" r="77637" b="69783"/>
          <a:stretch>
            <a:fillRect/>
          </a:stretch>
        </p:blipFill>
        <p:spPr>
          <a:xfrm>
            <a:off x="395536" y="5229200"/>
            <a:ext cx="2088232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10 CuadroTexto"/>
          <p:cNvSpPr txBox="1"/>
          <p:nvPr/>
        </p:nvSpPr>
        <p:spPr>
          <a:xfrm>
            <a:off x="3059832" y="260648"/>
            <a:ext cx="5760640" cy="10156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" sz="2000" b="1" dirty="0" smtClean="0">
              <a:solidFill>
                <a:srgbClr val="7030A0"/>
              </a:solidFill>
              <a:latin typeface="Goudy Stout" pitchFamily="18" charset="0"/>
            </a:endParaRPr>
          </a:p>
          <a:p>
            <a:r>
              <a:rPr lang="es-ES" sz="2000" b="1" dirty="0" smtClean="0">
                <a:solidFill>
                  <a:srgbClr val="7030A0"/>
                </a:solidFill>
                <a:latin typeface="Goudy Stout" pitchFamily="18" charset="0"/>
              </a:rPr>
              <a:t>Haz lo que dice la profesora</a:t>
            </a:r>
            <a:endParaRPr lang="es-ES" sz="2000" b="1" dirty="0">
              <a:solidFill>
                <a:srgbClr val="7030A0"/>
              </a:solidFill>
              <a:latin typeface="Goudy Stout" pitchFamily="18" charset="0"/>
            </a:endParaRPr>
          </a:p>
        </p:txBody>
      </p:sp>
      <p:pic>
        <p:nvPicPr>
          <p:cNvPr id="12" name="4 Imagen" descr="prueba general3peq.jpg"/>
          <p:cNvPicPr/>
          <p:nvPr/>
        </p:nvPicPr>
        <p:blipFill>
          <a:blip r:embed="rId6" cstate="print"/>
          <a:srcRect l="43261" t="51302" r="42801" b="29982"/>
          <a:stretch>
            <a:fillRect/>
          </a:stretch>
        </p:blipFill>
        <p:spPr>
          <a:xfrm>
            <a:off x="7740352" y="1988840"/>
            <a:ext cx="1224136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4 Imagen" descr="prueba general3peq.jpg"/>
          <p:cNvPicPr/>
          <p:nvPr/>
        </p:nvPicPr>
        <p:blipFill>
          <a:blip r:embed="rId3" cstate="print"/>
          <a:srcRect l="31181" t="13193" r="54846" b="66626"/>
          <a:stretch>
            <a:fillRect/>
          </a:stretch>
        </p:blipFill>
        <p:spPr>
          <a:xfrm>
            <a:off x="7380312" y="3717032"/>
            <a:ext cx="1296144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4 Imagen" descr="prueba general3peq.jpg"/>
          <p:cNvPicPr/>
          <p:nvPr/>
        </p:nvPicPr>
        <p:blipFill>
          <a:blip r:embed="rId5" cstate="print"/>
          <a:srcRect l="64961" t="13336" r="19300" b="65344"/>
          <a:stretch>
            <a:fillRect/>
          </a:stretch>
        </p:blipFill>
        <p:spPr>
          <a:xfrm>
            <a:off x="5724128" y="3645024"/>
            <a:ext cx="1224136" cy="1484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4 Imagen" descr="prueba general3peq.jpg"/>
          <p:cNvPicPr/>
          <p:nvPr/>
        </p:nvPicPr>
        <p:blipFill>
          <a:blip r:embed="rId6" cstate="print"/>
          <a:srcRect l="46943" t="25984" r="36760" b="57965"/>
          <a:stretch>
            <a:fillRect/>
          </a:stretch>
        </p:blipFill>
        <p:spPr>
          <a:xfrm>
            <a:off x="5724128" y="5373216"/>
            <a:ext cx="2530687" cy="1188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12 Imagen" descr="prueba general3peq.jpg"/>
          <p:cNvPicPr/>
          <p:nvPr/>
        </p:nvPicPr>
        <p:blipFill>
          <a:blip r:embed="rId4" cstate="print"/>
          <a:srcRect l="79937" t="22670" b="56009"/>
          <a:stretch>
            <a:fillRect/>
          </a:stretch>
        </p:blipFill>
        <p:spPr>
          <a:xfrm>
            <a:off x="2267744" y="3573016"/>
            <a:ext cx="1368152" cy="1189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4 Imagen" descr="prueba general3peq.jpg"/>
          <p:cNvPicPr/>
          <p:nvPr/>
        </p:nvPicPr>
        <p:blipFill>
          <a:blip r:embed="rId5" cstate="print"/>
          <a:srcRect l="56958" t="46008" r="24478" b="36006"/>
          <a:stretch>
            <a:fillRect/>
          </a:stretch>
        </p:blipFill>
        <p:spPr>
          <a:xfrm>
            <a:off x="5508104" y="1988840"/>
            <a:ext cx="1800200" cy="1282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0 Imagen" descr="prueba general3peq.jpg"/>
          <p:cNvPicPr/>
          <p:nvPr/>
        </p:nvPicPr>
        <p:blipFill>
          <a:blip r:embed="rId2" cstate="print"/>
          <a:srcRect l="2059" t="38537" r="82931" b="39995"/>
          <a:stretch>
            <a:fillRect/>
          </a:stretch>
        </p:blipFill>
        <p:spPr>
          <a:xfrm>
            <a:off x="3203848" y="5229200"/>
            <a:ext cx="187220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5832648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GB" dirty="0" smtClean="0"/>
          </a:p>
          <a:p>
            <a:r>
              <a:rPr lang="es-ES" sz="3600" dirty="0" smtClean="0"/>
              <a:t>Numera las acciones</a:t>
            </a:r>
          </a:p>
          <a:p>
            <a:r>
              <a:rPr lang="es-ES" sz="3600" dirty="0" smtClean="0"/>
              <a:t>Empareja las imágenes y las instrucciones</a:t>
            </a:r>
          </a:p>
          <a:p>
            <a:r>
              <a:rPr lang="es-ES" sz="3600" dirty="0" smtClean="0"/>
              <a:t>Juego de cartas: En parejas, une las imágenes y las expresiones correspondientes</a:t>
            </a:r>
          </a:p>
          <a:p>
            <a:r>
              <a:rPr lang="es-ES" sz="3600" dirty="0" smtClean="0"/>
              <a:t>Escribe las instrucciones</a:t>
            </a:r>
          </a:p>
          <a:p>
            <a:r>
              <a:rPr lang="es-ES" sz="3600" dirty="0" smtClean="0"/>
              <a:t>Haz un dibujo</a:t>
            </a:r>
          </a:p>
          <a:p>
            <a:r>
              <a:rPr lang="es-ES" sz="3600" dirty="0" smtClean="0"/>
              <a:t>Juego: El más rápido </a:t>
            </a:r>
            <a:r>
              <a:rPr lang="es-ES" sz="3600" smtClean="0"/>
              <a:t>del Reino Unido. </a:t>
            </a:r>
            <a:endParaRPr lang="es-ES" sz="3600" dirty="0" smtClean="0"/>
          </a:p>
          <a:p>
            <a:pPr lvl="1"/>
            <a:endParaRPr lang="en-GB" dirty="0" smtClean="0"/>
          </a:p>
        </p:txBody>
      </p:sp>
      <p:sp>
        <p:nvSpPr>
          <p:cNvPr id="4" name="1 Título"/>
          <p:cNvSpPr>
            <a:spLocks/>
          </p:cNvSpPr>
          <p:nvPr/>
        </p:nvSpPr>
        <p:spPr bwMode="auto">
          <a:xfrm>
            <a:off x="0" y="548680"/>
            <a:ext cx="9144000" cy="900113"/>
          </a:xfrm>
          <a:prstGeom prst="rect">
            <a:avLst/>
          </a:prstGeom>
          <a:solidFill>
            <a:srgbClr val="558ED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Más actividades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51520" y="51408"/>
          <a:ext cx="4640297" cy="6741861"/>
        </p:xfrm>
        <a:graphic>
          <a:graphicData uri="http://schemas.openxmlformats.org/presentationml/2006/ole">
            <p:oleObj spid="_x0000_s6146" name="Documento" r:id="rId3" imgW="6665537" imgH="9686148" progId="Word.Document.12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4716016" y="856357"/>
            <a:ext cx="38164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TOCA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LA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IMAGEN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2. SiéNTATE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3. Mira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la pantalla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4. Cierra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la puerta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5. Coge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el l</a:t>
            </a:r>
            <a:r>
              <a:rPr lang="es-ES" sz="16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á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piz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6. Abre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el libro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7. Enciende </a:t>
            </a: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la luz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8. Escucha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9. Lee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10. Escribe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1600" dirty="0" smtClean="0">
              <a:solidFill>
                <a:schemeClr val="bg1"/>
              </a:solidFill>
              <a:latin typeface="Goudy Stout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bg1"/>
                </a:solidFill>
                <a:latin typeface="Goudy Stout" pitchFamily="18" charset="0"/>
                <a:ea typeface="Calibri" pitchFamily="34" charset="0"/>
                <a:cs typeface="Times New Roman" pitchFamily="18" charset="0"/>
              </a:rPr>
              <a:t>11. Habla</a:t>
            </a:r>
            <a:endParaRPr lang="es-E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12 Imagen" descr="prueba general3peq.jpg"/>
          <p:cNvPicPr/>
          <p:nvPr/>
        </p:nvPicPr>
        <p:blipFill>
          <a:blip r:embed="rId2" cstate="print"/>
          <a:srcRect l="76175" t="50675" r="8934" b="29338"/>
          <a:stretch>
            <a:fillRect/>
          </a:stretch>
        </p:blipFill>
        <p:spPr>
          <a:xfrm>
            <a:off x="6372200" y="2708920"/>
            <a:ext cx="277180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4 Imagen" descr="prueba general3peq.jpg"/>
          <p:cNvPicPr/>
          <p:nvPr/>
        </p:nvPicPr>
        <p:blipFill>
          <a:blip r:embed="rId3" cstate="print"/>
          <a:srcRect l="32480" t="68605" r="53701" b="8576"/>
          <a:stretch>
            <a:fillRect/>
          </a:stretch>
        </p:blipFill>
        <p:spPr>
          <a:xfrm>
            <a:off x="3635896" y="1844824"/>
            <a:ext cx="252028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4 Imagen" descr="prueba general3peq.jpg"/>
          <p:cNvPicPr/>
          <p:nvPr/>
        </p:nvPicPr>
        <p:blipFill>
          <a:blip r:embed="rId3" cstate="print"/>
          <a:srcRect l="22087" t="36282" r="63228" b="42878"/>
          <a:stretch>
            <a:fillRect/>
          </a:stretch>
        </p:blipFill>
        <p:spPr>
          <a:xfrm>
            <a:off x="251521" y="3501008"/>
            <a:ext cx="3168352" cy="2618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0 Imagen" descr="prueba general3peq.jpg"/>
          <p:cNvPicPr/>
          <p:nvPr/>
        </p:nvPicPr>
        <p:blipFill>
          <a:blip r:embed="rId4" cstate="print"/>
          <a:srcRect l="10587" t="63950" r="74550" b="12082"/>
          <a:stretch>
            <a:fillRect/>
          </a:stretch>
        </p:blipFill>
        <p:spPr>
          <a:xfrm>
            <a:off x="251520" y="332656"/>
            <a:ext cx="2947615" cy="2700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132138" y="274638"/>
            <a:ext cx="5554662" cy="1143000"/>
          </a:xfrm>
          <a:solidFill>
            <a:srgbClr val="558ED5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_tradn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s-ES_tradn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</a:t>
            </a:r>
            <a:r>
              <a:rPr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lengua de la </a:t>
            </a:r>
            <a:r>
              <a:rPr lang="es-ES_tradn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clase Presentación</a:t>
            </a:r>
            <a:endParaRPr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804025" y="1557338"/>
            <a:ext cx="1196975" cy="368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Levántate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563888" y="2708920"/>
            <a:ext cx="1031875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Siéntate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7369175" y="2636912"/>
            <a:ext cx="1774825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Cierra la puerta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323528" y="3861048"/>
            <a:ext cx="1749425" cy="369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Mira la pantalla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1547664" y="692696"/>
            <a:ext cx="1736725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Toca la imagen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356100" y="5842000"/>
            <a:ext cx="4319588" cy="10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Señala la imagen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Haz lo que dice la profesora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Corre a la imagen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9260190" cy="6761577"/>
        </p:xfrm>
        <a:graphic>
          <a:graphicData uri="http://schemas.openxmlformats.org/presentationml/2006/ole">
            <p:oleObj spid="_x0000_s1026" name="Documento" r:id="rId3" imgW="9777951" imgH="713969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23528" y="260648"/>
            <a:ext cx="8496944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" sz="2000" b="1" dirty="0" smtClean="0">
              <a:solidFill>
                <a:srgbClr val="7030A0"/>
              </a:solidFill>
              <a:latin typeface="Goudy Stout" pitchFamily="18" charset="0"/>
            </a:endParaRPr>
          </a:p>
          <a:p>
            <a:r>
              <a:rPr lang="es-ES" sz="2000" b="1" dirty="0" smtClean="0">
                <a:solidFill>
                  <a:srgbClr val="7030A0"/>
                </a:solidFill>
                <a:latin typeface="Goudy Stout" pitchFamily="18" charset="0"/>
              </a:rPr>
              <a:t>Haz lo que dice la profesora</a:t>
            </a:r>
            <a:endParaRPr lang="es-ES" sz="2000" b="1" dirty="0">
              <a:solidFill>
                <a:srgbClr val="7030A0"/>
              </a:solidFill>
              <a:latin typeface="Goudy Stout" pitchFamily="18" charset="0"/>
            </a:endParaRPr>
          </a:p>
        </p:txBody>
      </p:sp>
      <p:pic>
        <p:nvPicPr>
          <p:cNvPr id="7" name="0 Imagen" descr="prueba general3peq.jpg"/>
          <p:cNvPicPr/>
          <p:nvPr/>
        </p:nvPicPr>
        <p:blipFill>
          <a:blip r:embed="rId2" cstate="print"/>
          <a:srcRect l="10587" t="63950" r="74550" b="12082"/>
          <a:stretch>
            <a:fillRect/>
          </a:stretch>
        </p:blipFill>
        <p:spPr>
          <a:xfrm>
            <a:off x="323528" y="1052736"/>
            <a:ext cx="2952328" cy="2700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4 Imagen" descr="prueba general3peq.jpg"/>
          <p:cNvPicPr/>
          <p:nvPr/>
        </p:nvPicPr>
        <p:blipFill>
          <a:blip r:embed="rId3" cstate="print"/>
          <a:srcRect l="32480" t="68605" r="53701" b="8576"/>
          <a:stretch>
            <a:fillRect/>
          </a:stretch>
        </p:blipFill>
        <p:spPr>
          <a:xfrm>
            <a:off x="3707904" y="1340768"/>
            <a:ext cx="252028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2 Imagen" descr="prueba general3peq.jpg"/>
          <p:cNvPicPr/>
          <p:nvPr/>
        </p:nvPicPr>
        <p:blipFill>
          <a:blip r:embed="rId4" cstate="print"/>
          <a:srcRect l="76175" t="50675" r="8934" b="29338"/>
          <a:stretch>
            <a:fillRect/>
          </a:stretch>
        </p:blipFill>
        <p:spPr>
          <a:xfrm>
            <a:off x="6588224" y="3501008"/>
            <a:ext cx="2555776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4 Imagen" descr="prueba general3peq.jpg"/>
          <p:cNvPicPr/>
          <p:nvPr/>
        </p:nvPicPr>
        <p:blipFill>
          <a:blip r:embed="rId3" cstate="print"/>
          <a:srcRect l="22087" t="36282" r="63228" b="42878"/>
          <a:stretch>
            <a:fillRect/>
          </a:stretch>
        </p:blipFill>
        <p:spPr>
          <a:xfrm>
            <a:off x="539552" y="4149080"/>
            <a:ext cx="3096344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4 Imagen" descr="prueba general3peq.jpg"/>
          <p:cNvPicPr/>
          <p:nvPr/>
        </p:nvPicPr>
        <p:blipFill>
          <a:blip r:embed="rId2" cstate="print"/>
          <a:srcRect l="55075" t="71345" r="26361" b="9335"/>
          <a:stretch>
            <a:fillRect/>
          </a:stretch>
        </p:blipFill>
        <p:spPr>
          <a:xfrm>
            <a:off x="0" y="1556792"/>
            <a:ext cx="3384376" cy="2268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12 Imagen" descr="prueba general3peq.jpg"/>
          <p:cNvPicPr/>
          <p:nvPr/>
        </p:nvPicPr>
        <p:blipFill>
          <a:blip r:embed="rId3" cstate="print"/>
          <a:srcRect l="81348" t="76012" r="5172" b="6668"/>
          <a:stretch>
            <a:fillRect/>
          </a:stretch>
        </p:blipFill>
        <p:spPr>
          <a:xfrm>
            <a:off x="3347864" y="2564904"/>
            <a:ext cx="2515369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0 Imagen" descr="prueba general3peq.jpg"/>
          <p:cNvPicPr/>
          <p:nvPr/>
        </p:nvPicPr>
        <p:blipFill>
          <a:blip r:embed="rId4" cstate="print"/>
          <a:srcRect l="4852" t="14582" r="77637" b="69783"/>
          <a:stretch>
            <a:fillRect/>
          </a:stretch>
        </p:blipFill>
        <p:spPr>
          <a:xfrm>
            <a:off x="5868144" y="1412776"/>
            <a:ext cx="3275856" cy="2633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CuadroTexto"/>
          <p:cNvSpPr txBox="1"/>
          <p:nvPr/>
        </p:nvSpPr>
        <p:spPr>
          <a:xfrm>
            <a:off x="827088" y="1844675"/>
            <a:ext cx="1727200" cy="368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Coge el lápiz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707904" y="2564904"/>
            <a:ext cx="1800225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Abre el libro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271445" y="2348880"/>
            <a:ext cx="1872555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Enciende la luz</a:t>
            </a:r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pPr>
              <a:defRPr/>
            </a:pPr>
            <a:r>
              <a:rPr lang="es-ES_tradn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Más </a:t>
            </a: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instrucciones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219700" y="5445125"/>
            <a:ext cx="3673475" cy="10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Señala la imagen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Haz lo que dice la profesora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Juego: </a:t>
            </a:r>
            <a:r>
              <a:rPr lang="es-ES_tradnl" sz="2000" b="1" i="1" dirty="0" err="1" smtClean="0">
                <a:solidFill>
                  <a:schemeClr val="bg1"/>
                </a:solidFill>
              </a:rPr>
              <a:t>Mariajosé</a:t>
            </a:r>
            <a:r>
              <a:rPr lang="es-ES_tradnl" sz="2000" b="1" i="1" dirty="0" smtClean="0">
                <a:solidFill>
                  <a:schemeClr val="bg1"/>
                </a:solidFill>
              </a:rPr>
              <a:t> </a:t>
            </a:r>
            <a:r>
              <a:rPr lang="es-ES_tradnl" sz="2000" b="1" i="1" dirty="0">
                <a:solidFill>
                  <a:schemeClr val="bg1"/>
                </a:solidFill>
              </a:rPr>
              <a:t>dice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9260190" cy="6761577"/>
        </p:xfrm>
        <a:graphic>
          <a:graphicData uri="http://schemas.openxmlformats.org/presentationml/2006/ole">
            <p:oleObj spid="_x0000_s3074" name="Documento" r:id="rId3" imgW="9777951" imgH="713969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 descr="prueba general3peq.jpg"/>
          <p:cNvPicPr/>
          <p:nvPr/>
        </p:nvPicPr>
        <p:blipFill>
          <a:blip r:embed="rId2" cstate="print"/>
          <a:srcRect l="10587" t="63950" r="74550" b="12082"/>
          <a:stretch>
            <a:fillRect/>
          </a:stretch>
        </p:blipFill>
        <p:spPr>
          <a:xfrm>
            <a:off x="323528" y="1052736"/>
            <a:ext cx="2232248" cy="2196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prueba general3peq.jpg"/>
          <p:cNvPicPr/>
          <p:nvPr/>
        </p:nvPicPr>
        <p:blipFill>
          <a:blip r:embed="rId3" cstate="print"/>
          <a:srcRect l="32480" t="68605" r="53701" b="8576"/>
          <a:stretch>
            <a:fillRect/>
          </a:stretch>
        </p:blipFill>
        <p:spPr>
          <a:xfrm>
            <a:off x="2987824" y="1844824"/>
            <a:ext cx="144016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12 Imagen" descr="prueba general3peq.jpg"/>
          <p:cNvPicPr/>
          <p:nvPr/>
        </p:nvPicPr>
        <p:blipFill>
          <a:blip r:embed="rId4" cstate="print"/>
          <a:srcRect l="76175" t="50675" r="8934" b="29338"/>
          <a:stretch>
            <a:fillRect/>
          </a:stretch>
        </p:blipFill>
        <p:spPr>
          <a:xfrm>
            <a:off x="6876256" y="1916832"/>
            <a:ext cx="2051720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4 Imagen" descr="prueba general3peq.jpg"/>
          <p:cNvPicPr/>
          <p:nvPr/>
        </p:nvPicPr>
        <p:blipFill>
          <a:blip r:embed="rId3" cstate="print"/>
          <a:srcRect l="22087" t="36282" r="63228" b="42878"/>
          <a:stretch>
            <a:fillRect/>
          </a:stretch>
        </p:blipFill>
        <p:spPr>
          <a:xfrm>
            <a:off x="6084168" y="4365104"/>
            <a:ext cx="2448272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4 Imagen" descr="prueba general3peq.jpg"/>
          <p:cNvPicPr/>
          <p:nvPr/>
        </p:nvPicPr>
        <p:blipFill>
          <a:blip r:embed="rId5" cstate="print"/>
          <a:srcRect l="55075" t="71345" r="26361" b="9335"/>
          <a:stretch>
            <a:fillRect/>
          </a:stretch>
        </p:blipFill>
        <p:spPr>
          <a:xfrm>
            <a:off x="323528" y="3933056"/>
            <a:ext cx="2592288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2 Imagen" descr="prueba general3peq.jpg"/>
          <p:cNvPicPr/>
          <p:nvPr/>
        </p:nvPicPr>
        <p:blipFill>
          <a:blip r:embed="rId4" cstate="print"/>
          <a:srcRect l="81348" t="76012" r="5172" b="6668"/>
          <a:stretch>
            <a:fillRect/>
          </a:stretch>
        </p:blipFill>
        <p:spPr>
          <a:xfrm>
            <a:off x="4860032" y="1772816"/>
            <a:ext cx="1656184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0 Imagen" descr="prueba general3peq.jpg"/>
          <p:cNvPicPr/>
          <p:nvPr/>
        </p:nvPicPr>
        <p:blipFill>
          <a:blip r:embed="rId2" cstate="print"/>
          <a:srcRect l="4852" t="14582" r="77637" b="69783"/>
          <a:stretch>
            <a:fillRect/>
          </a:stretch>
        </p:blipFill>
        <p:spPr>
          <a:xfrm>
            <a:off x="3203848" y="4581128"/>
            <a:ext cx="241176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10 CuadroTexto"/>
          <p:cNvSpPr txBox="1"/>
          <p:nvPr/>
        </p:nvSpPr>
        <p:spPr>
          <a:xfrm>
            <a:off x="3059832" y="260648"/>
            <a:ext cx="5760640" cy="10156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" sz="2000" b="1" dirty="0" smtClean="0">
              <a:solidFill>
                <a:srgbClr val="7030A0"/>
              </a:solidFill>
              <a:latin typeface="Goudy Stout" pitchFamily="18" charset="0"/>
            </a:endParaRPr>
          </a:p>
          <a:p>
            <a:r>
              <a:rPr lang="es-ES" sz="2000" b="1" dirty="0" smtClean="0">
                <a:solidFill>
                  <a:srgbClr val="7030A0"/>
                </a:solidFill>
                <a:latin typeface="Goudy Stout" pitchFamily="18" charset="0"/>
              </a:rPr>
              <a:t>Haz lo que dice la profesora</a:t>
            </a:r>
            <a:endParaRPr lang="es-ES" sz="2000" b="1" dirty="0">
              <a:solidFill>
                <a:srgbClr val="7030A0"/>
              </a:solidFill>
              <a:latin typeface="Goudy Stou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algn="ctr"/>
            <a:r>
              <a:rPr lang="en-GB" sz="4400" dirty="0" smtClean="0">
                <a:solidFill>
                  <a:srgbClr val="FF0000"/>
                </a:solidFill>
              </a:rPr>
              <a:t>Juana dice:</a:t>
            </a:r>
          </a:p>
          <a:p>
            <a:pPr lvl="1"/>
            <a:r>
              <a:rPr lang="en-GB" dirty="0" err="1" smtClean="0"/>
              <a:t>Siéntate</a:t>
            </a:r>
            <a:endParaRPr lang="en-GB" dirty="0" smtClean="0"/>
          </a:p>
          <a:p>
            <a:pPr lvl="1"/>
            <a:r>
              <a:rPr lang="en-GB" dirty="0" err="1" smtClean="0"/>
              <a:t>Levántate</a:t>
            </a:r>
            <a:endParaRPr lang="en-GB" dirty="0" smtClean="0"/>
          </a:p>
          <a:p>
            <a:pPr lvl="1"/>
            <a:r>
              <a:rPr lang="en-GB" dirty="0" err="1" smtClean="0"/>
              <a:t>Cierra</a:t>
            </a:r>
            <a:r>
              <a:rPr lang="en-GB" dirty="0" smtClean="0"/>
              <a:t> la </a:t>
            </a:r>
            <a:r>
              <a:rPr lang="en-GB" dirty="0" err="1" smtClean="0"/>
              <a:t>puerta</a:t>
            </a:r>
            <a:endParaRPr lang="en-GB" dirty="0" smtClean="0"/>
          </a:p>
          <a:p>
            <a:pPr lvl="1"/>
            <a:r>
              <a:rPr lang="en-GB" dirty="0" smtClean="0"/>
              <a:t>Toca la imagen</a:t>
            </a:r>
          </a:p>
          <a:p>
            <a:pPr lvl="1"/>
            <a:r>
              <a:rPr lang="en-GB" dirty="0" smtClean="0"/>
              <a:t>Mira la </a:t>
            </a:r>
            <a:r>
              <a:rPr lang="en-GB" dirty="0" err="1" smtClean="0"/>
              <a:t>pantalla</a:t>
            </a:r>
            <a:endParaRPr lang="en-GB" dirty="0" smtClean="0"/>
          </a:p>
          <a:p>
            <a:pPr lvl="1"/>
            <a:r>
              <a:rPr lang="en-GB" dirty="0" err="1" smtClean="0"/>
              <a:t>Enciende</a:t>
            </a:r>
            <a:r>
              <a:rPr lang="en-GB" dirty="0" smtClean="0"/>
              <a:t> la </a:t>
            </a:r>
            <a:r>
              <a:rPr lang="en-GB" dirty="0" err="1" smtClean="0"/>
              <a:t>luz</a:t>
            </a:r>
            <a:endParaRPr lang="en-GB" dirty="0" smtClean="0"/>
          </a:p>
          <a:p>
            <a:pPr lvl="1"/>
            <a:r>
              <a:rPr lang="en-GB" dirty="0" err="1" smtClean="0"/>
              <a:t>Coge</a:t>
            </a:r>
            <a:r>
              <a:rPr lang="en-GB" dirty="0" smtClean="0"/>
              <a:t> el </a:t>
            </a:r>
            <a:r>
              <a:rPr lang="en-GB" dirty="0" err="1" smtClean="0"/>
              <a:t>lápiz</a:t>
            </a:r>
            <a:endParaRPr lang="en-GB" dirty="0" smtClean="0"/>
          </a:p>
          <a:p>
            <a:pPr lvl="1"/>
            <a:r>
              <a:rPr lang="en-GB" dirty="0" err="1" smtClean="0"/>
              <a:t>Abre</a:t>
            </a:r>
            <a:r>
              <a:rPr lang="en-GB" dirty="0" smtClean="0"/>
              <a:t> el </a:t>
            </a:r>
            <a:r>
              <a:rPr lang="en-GB" dirty="0" err="1" smtClean="0"/>
              <a:t>libro</a:t>
            </a:r>
            <a:endParaRPr lang="en-GB" dirty="0" smtClean="0"/>
          </a:p>
        </p:txBody>
      </p:sp>
      <p:sp>
        <p:nvSpPr>
          <p:cNvPr id="4" name="1 Título"/>
          <p:cNvSpPr>
            <a:spLocks/>
          </p:cNvSpPr>
          <p:nvPr/>
        </p:nvSpPr>
        <p:spPr bwMode="auto">
          <a:xfrm>
            <a:off x="0" y="0"/>
            <a:ext cx="9144000" cy="1000125"/>
          </a:xfrm>
          <a:prstGeom prst="rect">
            <a:avLst/>
          </a:prstGeom>
          <a:solidFill>
            <a:srgbClr val="558ED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Juego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4 Imagen" descr="prueba general3peq.jpg"/>
          <p:cNvPicPr/>
          <p:nvPr/>
        </p:nvPicPr>
        <p:blipFill>
          <a:blip r:embed="rId3" cstate="print"/>
          <a:srcRect l="46943" t="25984" r="36760" b="57965"/>
          <a:stretch>
            <a:fillRect/>
          </a:stretch>
        </p:blipFill>
        <p:spPr>
          <a:xfrm>
            <a:off x="611560" y="4365104"/>
            <a:ext cx="4042855" cy="2268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4 Imagen" descr="prueba general3peq.jpg"/>
          <p:cNvPicPr/>
          <p:nvPr/>
        </p:nvPicPr>
        <p:blipFill>
          <a:blip r:embed="rId4" cstate="print"/>
          <a:srcRect l="31181" t="13193" r="54846" b="66626"/>
          <a:stretch>
            <a:fillRect/>
          </a:stretch>
        </p:blipFill>
        <p:spPr>
          <a:xfrm>
            <a:off x="6372200" y="1484784"/>
            <a:ext cx="277180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4 Imagen" descr="prueba general3peq.jpg"/>
          <p:cNvPicPr/>
          <p:nvPr/>
        </p:nvPicPr>
        <p:blipFill>
          <a:blip r:embed="rId3" cstate="print"/>
          <a:srcRect l="43261" t="51302" r="42801" b="29982"/>
          <a:stretch>
            <a:fillRect/>
          </a:stretch>
        </p:blipFill>
        <p:spPr>
          <a:xfrm>
            <a:off x="3059832" y="1124744"/>
            <a:ext cx="3096195" cy="3063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solidFill>
            <a:srgbClr val="558ED5"/>
          </a:solidFill>
        </p:spPr>
        <p:txBody>
          <a:bodyPr/>
          <a:lstStyle/>
          <a:p>
            <a:pPr>
              <a:defRPr/>
            </a:pPr>
            <a:r>
              <a:rPr lang="es-ES_tradn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todavía más…</a:t>
            </a:r>
            <a:endParaRPr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" name="4 Imagen" descr="prueba general3peq.jpg"/>
          <p:cNvPicPr/>
          <p:nvPr/>
        </p:nvPicPr>
        <p:blipFill>
          <a:blip r:embed="rId5" cstate="print"/>
          <a:srcRect l="64961" t="13336" r="19300" b="65344"/>
          <a:stretch>
            <a:fillRect/>
          </a:stretch>
        </p:blipFill>
        <p:spPr>
          <a:xfrm>
            <a:off x="0" y="836712"/>
            <a:ext cx="2879154" cy="30684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CuadroTexto"/>
          <p:cNvSpPr txBox="1"/>
          <p:nvPr/>
        </p:nvSpPr>
        <p:spPr>
          <a:xfrm>
            <a:off x="1115616" y="1340768"/>
            <a:ext cx="1727200" cy="368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Escucha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067944" y="1700808"/>
            <a:ext cx="1728788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Lee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708400" y="4508500"/>
            <a:ext cx="107962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Escribe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7020272" y="1484784"/>
            <a:ext cx="1728787" cy="369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</a:rPr>
              <a:t>Habla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435600" y="5589588"/>
            <a:ext cx="3708400" cy="10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Señala la imagen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Haz lo que dice la profesora</a:t>
            </a:r>
          </a:p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</a:rPr>
              <a:t>Juego: ¿Qué me dices?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233</Words>
  <Application>Microsoft Office PowerPoint</Application>
  <PresentationFormat>Presentación en pantalla (4:3)</PresentationFormat>
  <Paragraphs>80</Paragraphs>
  <Slides>16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Tema de Office</vt:lpstr>
      <vt:lpstr>Documento de Microsoft Office Word</vt:lpstr>
      <vt:lpstr>Diapositiva 1</vt:lpstr>
      <vt:lpstr> La lengua de la clase Presentación</vt:lpstr>
      <vt:lpstr>Diapositiva 3</vt:lpstr>
      <vt:lpstr>Diapositiva 4</vt:lpstr>
      <vt:lpstr>Más instrucciones</vt:lpstr>
      <vt:lpstr>Diapositiva 6</vt:lpstr>
      <vt:lpstr>Diapositiva 7</vt:lpstr>
      <vt:lpstr>Diapositiva 8</vt:lpstr>
      <vt:lpstr> Y todavía más…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 Jose</dc:creator>
  <cp:lastModifiedBy>Mari Jose</cp:lastModifiedBy>
  <cp:revision>13</cp:revision>
  <dcterms:created xsi:type="dcterms:W3CDTF">2013-04-05T13:33:42Z</dcterms:created>
  <dcterms:modified xsi:type="dcterms:W3CDTF">2013-05-13T14:55:16Z</dcterms:modified>
</cp:coreProperties>
</file>