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 id="2147484186" r:id="rId2"/>
    <p:sldMasterId id="2147484211" r:id="rId3"/>
  </p:sldMasterIdLst>
  <p:notesMasterIdLst>
    <p:notesMasterId r:id="rId35"/>
  </p:notesMasterIdLst>
  <p:sldIdLst>
    <p:sldId id="312" r:id="rId4"/>
    <p:sldId id="313" r:id="rId5"/>
    <p:sldId id="283" r:id="rId6"/>
    <p:sldId id="259" r:id="rId7"/>
    <p:sldId id="289" r:id="rId8"/>
    <p:sldId id="260" r:id="rId9"/>
    <p:sldId id="307" r:id="rId10"/>
    <p:sldId id="267" r:id="rId11"/>
    <p:sldId id="274" r:id="rId12"/>
    <p:sldId id="299" r:id="rId13"/>
    <p:sldId id="291" r:id="rId14"/>
    <p:sldId id="275" r:id="rId15"/>
    <p:sldId id="279" r:id="rId16"/>
    <p:sldId id="276" r:id="rId17"/>
    <p:sldId id="277" r:id="rId18"/>
    <p:sldId id="278" r:id="rId19"/>
    <p:sldId id="305" r:id="rId20"/>
    <p:sldId id="300" r:id="rId21"/>
    <p:sldId id="280" r:id="rId22"/>
    <p:sldId id="281" r:id="rId23"/>
    <p:sldId id="295" r:id="rId24"/>
    <p:sldId id="296" r:id="rId25"/>
    <p:sldId id="297" r:id="rId26"/>
    <p:sldId id="306" r:id="rId27"/>
    <p:sldId id="286" r:id="rId28"/>
    <p:sldId id="294" r:id="rId29"/>
    <p:sldId id="298" r:id="rId30"/>
    <p:sldId id="292" r:id="rId31"/>
    <p:sldId id="302" r:id="rId32"/>
    <p:sldId id="285" r:id="rId33"/>
    <p:sldId id="310" r:id="rId34"/>
  </p:sldIdLst>
  <p:sldSz cx="9144000" cy="6858000" type="screen4x3"/>
  <p:notesSz cx="7315200" cy="9601200"/>
  <p:defaultTextStyle>
    <a:defPPr>
      <a:defRPr lang="es-ES"/>
    </a:defPPr>
    <a:lvl1pPr algn="l"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l" defTabSz="914400" rtl="0" eaLnBrk="1" latinLnBrk="0" hangingPunct="1">
      <a:defRPr kern="1200">
        <a:solidFill>
          <a:schemeClr val="tx1"/>
        </a:solidFill>
        <a:latin typeface="Arial" pitchFamily="34" charset="0"/>
        <a:ea typeface="MS PGothic" pitchFamily="34" charset="-128"/>
        <a:cs typeface="+mn-cs"/>
      </a:defRPr>
    </a:lvl6pPr>
    <a:lvl7pPr marL="2743200" algn="l" defTabSz="914400" rtl="0" eaLnBrk="1" latinLnBrk="0" hangingPunct="1">
      <a:defRPr kern="1200">
        <a:solidFill>
          <a:schemeClr val="tx1"/>
        </a:solidFill>
        <a:latin typeface="Arial" pitchFamily="34" charset="0"/>
        <a:ea typeface="MS PGothic" pitchFamily="34" charset="-128"/>
        <a:cs typeface="+mn-cs"/>
      </a:defRPr>
    </a:lvl7pPr>
    <a:lvl8pPr marL="3200400" algn="l" defTabSz="914400" rtl="0" eaLnBrk="1" latinLnBrk="0" hangingPunct="1">
      <a:defRPr kern="1200">
        <a:solidFill>
          <a:schemeClr val="tx1"/>
        </a:solidFill>
        <a:latin typeface="Arial" pitchFamily="34" charset="0"/>
        <a:ea typeface="MS PGothic" pitchFamily="34" charset="-128"/>
        <a:cs typeface="+mn-cs"/>
      </a:defRPr>
    </a:lvl8pPr>
    <a:lvl9pPr marL="3657600" algn="l" defTabSz="914400" rtl="0" eaLnBrk="1" latinLnBrk="0" hangingPunct="1">
      <a:defRPr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7" d="100"/>
          <a:sy n="107" d="100"/>
        </p:scale>
        <p:origin x="-1734" y="-2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88A311-4ADF-4967-97AA-0C3C07172CF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ES"/>
        </a:p>
      </dgm:t>
    </dgm:pt>
    <dgm:pt modelId="{44EF135C-147D-4821-B4D3-5441BAA55808}">
      <dgm:prSet phldrT="[Texto]"/>
      <dgm:spPr/>
      <dgm:t>
        <a:bodyPr/>
        <a:lstStyle/>
        <a:p>
          <a:r>
            <a:rPr lang="es-ES" dirty="0" smtClean="0"/>
            <a:t>Evento mediático</a:t>
          </a:r>
          <a:endParaRPr lang="es-ES" dirty="0"/>
        </a:p>
      </dgm:t>
    </dgm:pt>
    <dgm:pt modelId="{53E5E0A1-97C9-4E6F-87C3-69CA76CB9DD4}" type="parTrans" cxnId="{96AD525C-890D-45EE-9992-6E3DBADF3472}">
      <dgm:prSet/>
      <dgm:spPr/>
      <dgm:t>
        <a:bodyPr/>
        <a:lstStyle/>
        <a:p>
          <a:endParaRPr lang="es-ES"/>
        </a:p>
      </dgm:t>
    </dgm:pt>
    <dgm:pt modelId="{17893061-D288-40DB-AC60-A8F8057FE959}" type="sibTrans" cxnId="{96AD525C-890D-45EE-9992-6E3DBADF3472}">
      <dgm:prSet/>
      <dgm:spPr/>
      <dgm:t>
        <a:bodyPr/>
        <a:lstStyle/>
        <a:p>
          <a:endParaRPr lang="es-ES"/>
        </a:p>
      </dgm:t>
    </dgm:pt>
    <dgm:pt modelId="{F6B88CBB-7967-42F4-8C3E-F58A05A56FA5}">
      <dgm:prSet phldrT="[Texto]"/>
      <dgm:spPr/>
      <dgm:t>
        <a:bodyPr/>
        <a:lstStyle/>
        <a:p>
          <a:r>
            <a:rPr lang="es-ES" baseline="0" dirty="0" smtClean="0"/>
            <a:t>Rechazo de la drogadicción</a:t>
          </a:r>
          <a:endParaRPr lang="es-ES" dirty="0"/>
        </a:p>
      </dgm:t>
    </dgm:pt>
    <dgm:pt modelId="{027B1A9F-D7AB-48C2-821D-7CEBE790A657}" type="parTrans" cxnId="{E95C571A-9815-4B0F-8D95-33D390E4421C}">
      <dgm:prSet/>
      <dgm:spPr/>
      <dgm:t>
        <a:bodyPr/>
        <a:lstStyle/>
        <a:p>
          <a:endParaRPr lang="es-ES"/>
        </a:p>
      </dgm:t>
    </dgm:pt>
    <dgm:pt modelId="{9374281D-E3DF-4344-A53D-8E0525F491B5}" type="sibTrans" cxnId="{E95C571A-9815-4B0F-8D95-33D390E4421C}">
      <dgm:prSet/>
      <dgm:spPr/>
      <dgm:t>
        <a:bodyPr/>
        <a:lstStyle/>
        <a:p>
          <a:endParaRPr lang="es-ES"/>
        </a:p>
      </dgm:t>
    </dgm:pt>
    <dgm:pt modelId="{B14225B4-22C1-4D9C-909F-064ED8BB4979}">
      <dgm:prSet phldrT="[Texto]"/>
      <dgm:spPr/>
      <dgm:t>
        <a:bodyPr/>
        <a:lstStyle/>
        <a:p>
          <a:r>
            <a:rPr lang="es-ES" dirty="0" smtClean="0"/>
            <a:t>Crisol de culturas</a:t>
          </a:r>
          <a:endParaRPr lang="es-ES" dirty="0"/>
        </a:p>
      </dgm:t>
    </dgm:pt>
    <dgm:pt modelId="{F0452AF2-8607-400B-B6E9-A549B6824928}" type="parTrans" cxnId="{0B464190-A25F-40B2-B051-CED340727C98}">
      <dgm:prSet/>
      <dgm:spPr/>
      <dgm:t>
        <a:bodyPr/>
        <a:lstStyle/>
        <a:p>
          <a:endParaRPr lang="es-ES"/>
        </a:p>
      </dgm:t>
    </dgm:pt>
    <dgm:pt modelId="{A3035B25-682E-4D85-81E0-75768B48C9C0}" type="sibTrans" cxnId="{0B464190-A25F-40B2-B051-CED340727C98}">
      <dgm:prSet/>
      <dgm:spPr/>
      <dgm:t>
        <a:bodyPr/>
        <a:lstStyle/>
        <a:p>
          <a:endParaRPr lang="es-ES"/>
        </a:p>
      </dgm:t>
    </dgm:pt>
    <dgm:pt modelId="{F99C4AC1-0A05-49D4-94C7-3D6DC1EB8DEC}">
      <dgm:prSet phldrT="[Texto]"/>
      <dgm:spPr/>
      <dgm:t>
        <a:bodyPr/>
        <a:lstStyle/>
        <a:p>
          <a:r>
            <a:rPr lang="es-ES" dirty="0" smtClean="0"/>
            <a:t>Músicas y estilos de vida  </a:t>
          </a:r>
          <a:endParaRPr lang="es-ES" dirty="0"/>
        </a:p>
      </dgm:t>
    </dgm:pt>
    <dgm:pt modelId="{1B6D9E88-4FAD-4A39-BD3A-8D3985D36C27}" type="parTrans" cxnId="{C05F02CC-FAEE-46C1-B992-DA22E6503DCC}">
      <dgm:prSet/>
      <dgm:spPr/>
      <dgm:t>
        <a:bodyPr/>
        <a:lstStyle/>
        <a:p>
          <a:endParaRPr lang="es-ES"/>
        </a:p>
      </dgm:t>
    </dgm:pt>
    <dgm:pt modelId="{BBAB0508-8FBE-4C4C-8D76-6DA320A19443}" type="sibTrans" cxnId="{C05F02CC-FAEE-46C1-B992-DA22E6503DCC}">
      <dgm:prSet/>
      <dgm:spPr/>
      <dgm:t>
        <a:bodyPr/>
        <a:lstStyle/>
        <a:p>
          <a:endParaRPr lang="es-ES"/>
        </a:p>
      </dgm:t>
    </dgm:pt>
    <dgm:pt modelId="{A445F222-04AD-489B-86DD-605BEB09186B}">
      <dgm:prSet phldrT="[Texto]"/>
      <dgm:spPr/>
      <dgm:t>
        <a:bodyPr/>
        <a:lstStyle/>
        <a:p>
          <a:r>
            <a:rPr lang="es-ES" dirty="0" smtClean="0"/>
            <a:t>Competición basada en los valores</a:t>
          </a:r>
          <a:endParaRPr lang="es-ES" dirty="0"/>
        </a:p>
      </dgm:t>
    </dgm:pt>
    <dgm:pt modelId="{D2FEF096-5DB3-4B8B-86CF-C2C308682BA0}" type="parTrans" cxnId="{B629BD18-4F76-4D0B-B208-58B1143D5B3F}">
      <dgm:prSet/>
      <dgm:spPr/>
      <dgm:t>
        <a:bodyPr/>
        <a:lstStyle/>
        <a:p>
          <a:endParaRPr lang="es-ES"/>
        </a:p>
      </dgm:t>
    </dgm:pt>
    <dgm:pt modelId="{8E90B651-917D-484D-B9DB-3CDB394C7931}" type="sibTrans" cxnId="{B629BD18-4F76-4D0B-B208-58B1143D5B3F}">
      <dgm:prSet/>
      <dgm:spPr/>
      <dgm:t>
        <a:bodyPr/>
        <a:lstStyle/>
        <a:p>
          <a:endParaRPr lang="es-ES"/>
        </a:p>
      </dgm:t>
    </dgm:pt>
    <dgm:pt modelId="{F79FC06D-06CC-4A87-9C19-534BD9F0FF9C}">
      <dgm:prSet phldrT="[Texto]"/>
      <dgm:spPr/>
      <dgm:t>
        <a:bodyPr/>
        <a:lstStyle/>
        <a:p>
          <a:r>
            <a:rPr lang="es-ES" dirty="0" smtClean="0"/>
            <a:t> Deporte y salud</a:t>
          </a:r>
          <a:endParaRPr lang="es-ES" dirty="0"/>
        </a:p>
      </dgm:t>
    </dgm:pt>
    <dgm:pt modelId="{DC7E384B-6BBB-481C-ACF5-5E82A2E883BA}" type="parTrans" cxnId="{DDFADB36-EE52-48E8-9FFD-D4729CF074A3}">
      <dgm:prSet/>
      <dgm:spPr/>
      <dgm:t>
        <a:bodyPr/>
        <a:lstStyle/>
        <a:p>
          <a:endParaRPr lang="es-ES"/>
        </a:p>
      </dgm:t>
    </dgm:pt>
    <dgm:pt modelId="{6B1F6E92-AA24-46DB-817E-7F745B2A37BE}" type="sibTrans" cxnId="{DDFADB36-EE52-48E8-9FFD-D4729CF074A3}">
      <dgm:prSet/>
      <dgm:spPr/>
      <dgm:t>
        <a:bodyPr/>
        <a:lstStyle/>
        <a:p>
          <a:endParaRPr lang="es-ES"/>
        </a:p>
      </dgm:t>
    </dgm:pt>
    <dgm:pt modelId="{CAB22E87-EDEF-402D-9F81-45A59FAA3246}">
      <dgm:prSet phldrT="[Texto]"/>
      <dgm:spPr/>
      <dgm:t>
        <a:bodyPr/>
        <a:lstStyle/>
        <a:p>
          <a:r>
            <a:rPr lang="es-ES" dirty="0" smtClean="0"/>
            <a:t>Igualdad de mujeres y hombres</a:t>
          </a:r>
          <a:endParaRPr lang="es-ES" dirty="0"/>
        </a:p>
      </dgm:t>
    </dgm:pt>
    <dgm:pt modelId="{8975E9B9-C6D4-4F40-A594-F67D029ABDD0}" type="parTrans" cxnId="{4C62A968-33ED-468E-ADB7-AE23E7F13744}">
      <dgm:prSet/>
      <dgm:spPr/>
      <dgm:t>
        <a:bodyPr/>
        <a:lstStyle/>
        <a:p>
          <a:endParaRPr lang="es-ES"/>
        </a:p>
      </dgm:t>
    </dgm:pt>
    <dgm:pt modelId="{2D789D9F-FB76-4FD2-B87A-ED804102BE9A}" type="sibTrans" cxnId="{4C62A968-33ED-468E-ADB7-AE23E7F13744}">
      <dgm:prSet/>
      <dgm:spPr/>
      <dgm:t>
        <a:bodyPr/>
        <a:lstStyle/>
        <a:p>
          <a:endParaRPr lang="es-ES"/>
        </a:p>
      </dgm:t>
    </dgm:pt>
    <dgm:pt modelId="{0C394D16-6376-4DBF-A32F-21E466EE4170}">
      <dgm:prSet phldrT="[Texto]"/>
      <dgm:spPr/>
      <dgm:t>
        <a:bodyPr/>
        <a:lstStyle/>
        <a:p>
          <a:r>
            <a:rPr lang="es-ES" dirty="0" smtClean="0"/>
            <a:t>Metas futuras</a:t>
          </a:r>
          <a:endParaRPr lang="es-ES" dirty="0"/>
        </a:p>
      </dgm:t>
    </dgm:pt>
    <dgm:pt modelId="{D93C1171-0FE3-45E5-8505-F9EFC0FF89F3}" type="parTrans" cxnId="{1FDD0A5D-A2EA-4FBA-9D0D-44477505806B}">
      <dgm:prSet/>
      <dgm:spPr/>
      <dgm:t>
        <a:bodyPr/>
        <a:lstStyle/>
        <a:p>
          <a:endParaRPr lang="es-ES"/>
        </a:p>
      </dgm:t>
    </dgm:pt>
    <dgm:pt modelId="{BBE7BFD6-D2FD-49C9-9F18-004E32F3DDA5}" type="sibTrans" cxnId="{1FDD0A5D-A2EA-4FBA-9D0D-44477505806B}">
      <dgm:prSet/>
      <dgm:spPr/>
      <dgm:t>
        <a:bodyPr/>
        <a:lstStyle/>
        <a:p>
          <a:endParaRPr lang="es-ES"/>
        </a:p>
      </dgm:t>
    </dgm:pt>
    <dgm:pt modelId="{8EA497D6-C311-4A0A-A1D8-0FFF288A28C0}" type="pres">
      <dgm:prSet presAssocID="{5188A311-4ADF-4967-97AA-0C3C07172CF5}" presName="Name0" presStyleCnt="0">
        <dgm:presLayoutVars>
          <dgm:dir/>
          <dgm:resizeHandles val="exact"/>
        </dgm:presLayoutVars>
      </dgm:prSet>
      <dgm:spPr/>
      <dgm:t>
        <a:bodyPr/>
        <a:lstStyle/>
        <a:p>
          <a:endParaRPr lang="es-ES"/>
        </a:p>
      </dgm:t>
    </dgm:pt>
    <dgm:pt modelId="{E13DAE3F-F6E9-44BA-8653-B2AC5102B56A}" type="pres">
      <dgm:prSet presAssocID="{5188A311-4ADF-4967-97AA-0C3C07172CF5}" presName="cycle" presStyleCnt="0"/>
      <dgm:spPr/>
    </dgm:pt>
    <dgm:pt modelId="{540EA557-7755-46DA-AC98-61EBABDEC181}" type="pres">
      <dgm:prSet presAssocID="{44EF135C-147D-4821-B4D3-5441BAA55808}" presName="nodeFirstNode" presStyleLbl="node1" presStyleIdx="0" presStyleCnt="8">
        <dgm:presLayoutVars>
          <dgm:bulletEnabled val="1"/>
        </dgm:presLayoutVars>
      </dgm:prSet>
      <dgm:spPr/>
      <dgm:t>
        <a:bodyPr/>
        <a:lstStyle/>
        <a:p>
          <a:endParaRPr lang="es-ES"/>
        </a:p>
      </dgm:t>
    </dgm:pt>
    <dgm:pt modelId="{38A5AEC7-D42C-4452-B8FF-45481019DB24}" type="pres">
      <dgm:prSet presAssocID="{17893061-D288-40DB-AC60-A8F8057FE959}" presName="sibTransFirstNode" presStyleLbl="bgShp" presStyleIdx="0" presStyleCnt="1"/>
      <dgm:spPr/>
      <dgm:t>
        <a:bodyPr/>
        <a:lstStyle/>
        <a:p>
          <a:endParaRPr lang="es-ES"/>
        </a:p>
      </dgm:t>
    </dgm:pt>
    <dgm:pt modelId="{9BC85633-A2C2-4BEF-8AAB-5EBD1AA7337C}" type="pres">
      <dgm:prSet presAssocID="{F79FC06D-06CC-4A87-9C19-534BD9F0FF9C}" presName="nodeFollowingNodes" presStyleLbl="node1" presStyleIdx="1" presStyleCnt="8" custRadScaleRad="105855" custRadScaleInc="13631">
        <dgm:presLayoutVars>
          <dgm:bulletEnabled val="1"/>
        </dgm:presLayoutVars>
      </dgm:prSet>
      <dgm:spPr/>
      <dgm:t>
        <a:bodyPr/>
        <a:lstStyle/>
        <a:p>
          <a:endParaRPr lang="es-ES"/>
        </a:p>
      </dgm:t>
    </dgm:pt>
    <dgm:pt modelId="{A54C575F-CA39-492F-8FF5-D4A8312A717A}" type="pres">
      <dgm:prSet presAssocID="{F6B88CBB-7967-42F4-8C3E-F58A05A56FA5}" presName="nodeFollowingNodes" presStyleLbl="node1" presStyleIdx="2" presStyleCnt="8" custRadScaleRad="98903" custRadScaleInc="-196">
        <dgm:presLayoutVars>
          <dgm:bulletEnabled val="1"/>
        </dgm:presLayoutVars>
      </dgm:prSet>
      <dgm:spPr/>
      <dgm:t>
        <a:bodyPr/>
        <a:lstStyle/>
        <a:p>
          <a:endParaRPr lang="es-ES"/>
        </a:p>
      </dgm:t>
    </dgm:pt>
    <dgm:pt modelId="{9EBF535C-81EF-4669-AD82-DCFCB6FE2ED4}" type="pres">
      <dgm:prSet presAssocID="{B14225B4-22C1-4D9C-909F-064ED8BB4979}" presName="nodeFollowingNodes" presStyleLbl="node1" presStyleIdx="3" presStyleCnt="8" custRadScaleRad="95081" custRadScaleInc="-2117">
        <dgm:presLayoutVars>
          <dgm:bulletEnabled val="1"/>
        </dgm:presLayoutVars>
      </dgm:prSet>
      <dgm:spPr/>
      <dgm:t>
        <a:bodyPr/>
        <a:lstStyle/>
        <a:p>
          <a:endParaRPr lang="es-ES"/>
        </a:p>
      </dgm:t>
    </dgm:pt>
    <dgm:pt modelId="{6334B6B5-6605-4141-B005-17E9FB829A43}" type="pres">
      <dgm:prSet presAssocID="{F99C4AC1-0A05-49D4-94C7-3D6DC1EB8DEC}" presName="nodeFollowingNodes" presStyleLbl="node1" presStyleIdx="4" presStyleCnt="8">
        <dgm:presLayoutVars>
          <dgm:bulletEnabled val="1"/>
        </dgm:presLayoutVars>
      </dgm:prSet>
      <dgm:spPr/>
      <dgm:t>
        <a:bodyPr/>
        <a:lstStyle/>
        <a:p>
          <a:endParaRPr lang="es-ES"/>
        </a:p>
      </dgm:t>
    </dgm:pt>
    <dgm:pt modelId="{D51FC875-EF2E-4985-805E-17F812A6F091}" type="pres">
      <dgm:prSet presAssocID="{A445F222-04AD-489B-86DD-605BEB09186B}" presName="nodeFollowingNodes" presStyleLbl="node1" presStyleIdx="5" presStyleCnt="8">
        <dgm:presLayoutVars>
          <dgm:bulletEnabled val="1"/>
        </dgm:presLayoutVars>
      </dgm:prSet>
      <dgm:spPr/>
      <dgm:t>
        <a:bodyPr/>
        <a:lstStyle/>
        <a:p>
          <a:endParaRPr lang="es-ES"/>
        </a:p>
      </dgm:t>
    </dgm:pt>
    <dgm:pt modelId="{930F0E5E-AE03-4731-A7C4-91CFD9B212C6}" type="pres">
      <dgm:prSet presAssocID="{CAB22E87-EDEF-402D-9F81-45A59FAA3246}" presName="nodeFollowingNodes" presStyleLbl="node1" presStyleIdx="6" presStyleCnt="8">
        <dgm:presLayoutVars>
          <dgm:bulletEnabled val="1"/>
        </dgm:presLayoutVars>
      </dgm:prSet>
      <dgm:spPr/>
      <dgm:t>
        <a:bodyPr/>
        <a:lstStyle/>
        <a:p>
          <a:endParaRPr lang="es-ES"/>
        </a:p>
      </dgm:t>
    </dgm:pt>
    <dgm:pt modelId="{5E03B5DA-186E-419D-AE1F-99215722E778}" type="pres">
      <dgm:prSet presAssocID="{0C394D16-6376-4DBF-A32F-21E466EE4170}" presName="nodeFollowingNodes" presStyleLbl="node1" presStyleIdx="7" presStyleCnt="8" custRadScaleRad="105000" custRadScaleInc="-13711">
        <dgm:presLayoutVars>
          <dgm:bulletEnabled val="1"/>
        </dgm:presLayoutVars>
      </dgm:prSet>
      <dgm:spPr/>
      <dgm:t>
        <a:bodyPr/>
        <a:lstStyle/>
        <a:p>
          <a:endParaRPr lang="es-ES"/>
        </a:p>
      </dgm:t>
    </dgm:pt>
  </dgm:ptLst>
  <dgm:cxnLst>
    <dgm:cxn modelId="{12A8EEAC-A6A5-4ED5-8840-F14D59B7457F}" type="presOf" srcId="{0C394D16-6376-4DBF-A32F-21E466EE4170}" destId="{5E03B5DA-186E-419D-AE1F-99215722E778}" srcOrd="0" destOrd="0" presId="urn:microsoft.com/office/officeart/2005/8/layout/cycle3"/>
    <dgm:cxn modelId="{D0BB4646-F731-4514-BC9D-9FE315A23137}" type="presOf" srcId="{17893061-D288-40DB-AC60-A8F8057FE959}" destId="{38A5AEC7-D42C-4452-B8FF-45481019DB24}" srcOrd="0" destOrd="0" presId="urn:microsoft.com/office/officeart/2005/8/layout/cycle3"/>
    <dgm:cxn modelId="{0805AF03-7108-4932-B64C-7DA3CF26AE7E}" type="presOf" srcId="{44EF135C-147D-4821-B4D3-5441BAA55808}" destId="{540EA557-7755-46DA-AC98-61EBABDEC181}" srcOrd="0" destOrd="0" presId="urn:microsoft.com/office/officeart/2005/8/layout/cycle3"/>
    <dgm:cxn modelId="{7F098A77-0C40-4FFB-8C21-08D69A672D31}" type="presOf" srcId="{A445F222-04AD-489B-86DD-605BEB09186B}" destId="{D51FC875-EF2E-4985-805E-17F812A6F091}" srcOrd="0" destOrd="0" presId="urn:microsoft.com/office/officeart/2005/8/layout/cycle3"/>
    <dgm:cxn modelId="{C05F02CC-FAEE-46C1-B992-DA22E6503DCC}" srcId="{5188A311-4ADF-4967-97AA-0C3C07172CF5}" destId="{F99C4AC1-0A05-49D4-94C7-3D6DC1EB8DEC}" srcOrd="4" destOrd="0" parTransId="{1B6D9E88-4FAD-4A39-BD3A-8D3985D36C27}" sibTransId="{BBAB0508-8FBE-4C4C-8D76-6DA320A19443}"/>
    <dgm:cxn modelId="{3A541F54-1635-44E4-B98F-6387EAD0CCF7}" type="presOf" srcId="{F79FC06D-06CC-4A87-9C19-534BD9F0FF9C}" destId="{9BC85633-A2C2-4BEF-8AAB-5EBD1AA7337C}" srcOrd="0" destOrd="0" presId="urn:microsoft.com/office/officeart/2005/8/layout/cycle3"/>
    <dgm:cxn modelId="{E95C571A-9815-4B0F-8D95-33D390E4421C}" srcId="{5188A311-4ADF-4967-97AA-0C3C07172CF5}" destId="{F6B88CBB-7967-42F4-8C3E-F58A05A56FA5}" srcOrd="2" destOrd="0" parTransId="{027B1A9F-D7AB-48C2-821D-7CEBE790A657}" sibTransId="{9374281D-E3DF-4344-A53D-8E0525F491B5}"/>
    <dgm:cxn modelId="{0B464190-A25F-40B2-B051-CED340727C98}" srcId="{5188A311-4ADF-4967-97AA-0C3C07172CF5}" destId="{B14225B4-22C1-4D9C-909F-064ED8BB4979}" srcOrd="3" destOrd="0" parTransId="{F0452AF2-8607-400B-B6E9-A549B6824928}" sibTransId="{A3035B25-682E-4D85-81E0-75768B48C9C0}"/>
    <dgm:cxn modelId="{842BD33F-CF73-4D85-A4A7-CD7ADF1A3279}" type="presOf" srcId="{F6B88CBB-7967-42F4-8C3E-F58A05A56FA5}" destId="{A54C575F-CA39-492F-8FF5-D4A8312A717A}" srcOrd="0" destOrd="0" presId="urn:microsoft.com/office/officeart/2005/8/layout/cycle3"/>
    <dgm:cxn modelId="{B427FEA9-07E7-48A4-B153-94D1FD3706FE}" type="presOf" srcId="{CAB22E87-EDEF-402D-9F81-45A59FAA3246}" destId="{930F0E5E-AE03-4731-A7C4-91CFD9B212C6}" srcOrd="0" destOrd="0" presId="urn:microsoft.com/office/officeart/2005/8/layout/cycle3"/>
    <dgm:cxn modelId="{4C62A968-33ED-468E-ADB7-AE23E7F13744}" srcId="{5188A311-4ADF-4967-97AA-0C3C07172CF5}" destId="{CAB22E87-EDEF-402D-9F81-45A59FAA3246}" srcOrd="6" destOrd="0" parTransId="{8975E9B9-C6D4-4F40-A594-F67D029ABDD0}" sibTransId="{2D789D9F-FB76-4FD2-B87A-ED804102BE9A}"/>
    <dgm:cxn modelId="{50914CCF-A477-4FF3-B372-FF21C73E27FF}" type="presOf" srcId="{5188A311-4ADF-4967-97AA-0C3C07172CF5}" destId="{8EA497D6-C311-4A0A-A1D8-0FFF288A28C0}" srcOrd="0" destOrd="0" presId="urn:microsoft.com/office/officeart/2005/8/layout/cycle3"/>
    <dgm:cxn modelId="{A3DDD791-BF64-421A-B202-049C29647038}" type="presOf" srcId="{F99C4AC1-0A05-49D4-94C7-3D6DC1EB8DEC}" destId="{6334B6B5-6605-4141-B005-17E9FB829A43}" srcOrd="0" destOrd="0" presId="urn:microsoft.com/office/officeart/2005/8/layout/cycle3"/>
    <dgm:cxn modelId="{B629BD18-4F76-4D0B-B208-58B1143D5B3F}" srcId="{5188A311-4ADF-4967-97AA-0C3C07172CF5}" destId="{A445F222-04AD-489B-86DD-605BEB09186B}" srcOrd="5" destOrd="0" parTransId="{D2FEF096-5DB3-4B8B-86CF-C2C308682BA0}" sibTransId="{8E90B651-917D-484D-B9DB-3CDB394C7931}"/>
    <dgm:cxn modelId="{DDFADB36-EE52-48E8-9FFD-D4729CF074A3}" srcId="{5188A311-4ADF-4967-97AA-0C3C07172CF5}" destId="{F79FC06D-06CC-4A87-9C19-534BD9F0FF9C}" srcOrd="1" destOrd="0" parTransId="{DC7E384B-6BBB-481C-ACF5-5E82A2E883BA}" sibTransId="{6B1F6E92-AA24-46DB-817E-7F745B2A37BE}"/>
    <dgm:cxn modelId="{96AD525C-890D-45EE-9992-6E3DBADF3472}" srcId="{5188A311-4ADF-4967-97AA-0C3C07172CF5}" destId="{44EF135C-147D-4821-B4D3-5441BAA55808}" srcOrd="0" destOrd="0" parTransId="{53E5E0A1-97C9-4E6F-87C3-69CA76CB9DD4}" sibTransId="{17893061-D288-40DB-AC60-A8F8057FE959}"/>
    <dgm:cxn modelId="{1FDD0A5D-A2EA-4FBA-9D0D-44477505806B}" srcId="{5188A311-4ADF-4967-97AA-0C3C07172CF5}" destId="{0C394D16-6376-4DBF-A32F-21E466EE4170}" srcOrd="7" destOrd="0" parTransId="{D93C1171-0FE3-45E5-8505-F9EFC0FF89F3}" sibTransId="{BBE7BFD6-D2FD-49C9-9F18-004E32F3DDA5}"/>
    <dgm:cxn modelId="{18DF3DC1-539B-4B46-AFB0-8AB6B969C4CC}" type="presOf" srcId="{B14225B4-22C1-4D9C-909F-064ED8BB4979}" destId="{9EBF535C-81EF-4669-AD82-DCFCB6FE2ED4}" srcOrd="0" destOrd="0" presId="urn:microsoft.com/office/officeart/2005/8/layout/cycle3"/>
    <dgm:cxn modelId="{E5DFAA4A-632B-41EB-B47A-70CD24DAE679}" type="presParOf" srcId="{8EA497D6-C311-4A0A-A1D8-0FFF288A28C0}" destId="{E13DAE3F-F6E9-44BA-8653-B2AC5102B56A}" srcOrd="0" destOrd="0" presId="urn:microsoft.com/office/officeart/2005/8/layout/cycle3"/>
    <dgm:cxn modelId="{237CCA3F-3F6E-4A41-AABE-6D34DB2D5157}" type="presParOf" srcId="{E13DAE3F-F6E9-44BA-8653-B2AC5102B56A}" destId="{540EA557-7755-46DA-AC98-61EBABDEC181}" srcOrd="0" destOrd="0" presId="urn:microsoft.com/office/officeart/2005/8/layout/cycle3"/>
    <dgm:cxn modelId="{1BC28172-A233-485B-8772-1252F2719124}" type="presParOf" srcId="{E13DAE3F-F6E9-44BA-8653-B2AC5102B56A}" destId="{38A5AEC7-D42C-4452-B8FF-45481019DB24}" srcOrd="1" destOrd="0" presId="urn:microsoft.com/office/officeart/2005/8/layout/cycle3"/>
    <dgm:cxn modelId="{BAAB6D29-1682-408C-B034-D6101F39A15B}" type="presParOf" srcId="{E13DAE3F-F6E9-44BA-8653-B2AC5102B56A}" destId="{9BC85633-A2C2-4BEF-8AAB-5EBD1AA7337C}" srcOrd="2" destOrd="0" presId="urn:microsoft.com/office/officeart/2005/8/layout/cycle3"/>
    <dgm:cxn modelId="{0329EACC-9604-4371-B0E1-6FEF68453303}" type="presParOf" srcId="{E13DAE3F-F6E9-44BA-8653-B2AC5102B56A}" destId="{A54C575F-CA39-492F-8FF5-D4A8312A717A}" srcOrd="3" destOrd="0" presId="urn:microsoft.com/office/officeart/2005/8/layout/cycle3"/>
    <dgm:cxn modelId="{5670A1DD-1B99-404A-8F2B-BA67DE82BFFE}" type="presParOf" srcId="{E13DAE3F-F6E9-44BA-8653-B2AC5102B56A}" destId="{9EBF535C-81EF-4669-AD82-DCFCB6FE2ED4}" srcOrd="4" destOrd="0" presId="urn:microsoft.com/office/officeart/2005/8/layout/cycle3"/>
    <dgm:cxn modelId="{840E8029-E239-4579-8C22-DA9510CD912B}" type="presParOf" srcId="{E13DAE3F-F6E9-44BA-8653-B2AC5102B56A}" destId="{6334B6B5-6605-4141-B005-17E9FB829A43}" srcOrd="5" destOrd="0" presId="urn:microsoft.com/office/officeart/2005/8/layout/cycle3"/>
    <dgm:cxn modelId="{0070E738-F007-460F-82FC-3354C2D91B93}" type="presParOf" srcId="{E13DAE3F-F6E9-44BA-8653-B2AC5102B56A}" destId="{D51FC875-EF2E-4985-805E-17F812A6F091}" srcOrd="6" destOrd="0" presId="urn:microsoft.com/office/officeart/2005/8/layout/cycle3"/>
    <dgm:cxn modelId="{0730B226-265D-4B5F-AFA2-38F65C152850}" type="presParOf" srcId="{E13DAE3F-F6E9-44BA-8653-B2AC5102B56A}" destId="{930F0E5E-AE03-4731-A7C4-91CFD9B212C6}" srcOrd="7" destOrd="0" presId="urn:microsoft.com/office/officeart/2005/8/layout/cycle3"/>
    <dgm:cxn modelId="{EBB412A2-6297-4425-B76E-5051316C55CE}" type="presParOf" srcId="{E13DAE3F-F6E9-44BA-8653-B2AC5102B56A}" destId="{5E03B5DA-186E-419D-AE1F-99215722E778}" srcOrd="8"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90BD13-43B3-4A45-A3E8-6C45DB255B21}"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GB"/>
        </a:p>
      </dgm:t>
    </dgm:pt>
    <dgm:pt modelId="{1B3717C9-12A4-4599-BAA2-6FA50A188DCB}">
      <dgm:prSet phldrT="[Text]"/>
      <dgm:spPr>
        <a:solidFill>
          <a:schemeClr val="accent5">
            <a:lumMod val="75000"/>
          </a:schemeClr>
        </a:solidFill>
      </dgm:spPr>
      <dgm:t>
        <a:bodyPr/>
        <a:lstStyle/>
        <a:p>
          <a:r>
            <a:rPr lang="en-GB" b="1" i="1" dirty="0" err="1" smtClean="0">
              <a:solidFill>
                <a:schemeClr val="tx1"/>
              </a:solidFill>
              <a:latin typeface="+mn-lt"/>
            </a:rPr>
            <a:t>Actividades</a:t>
          </a:r>
          <a:r>
            <a:rPr lang="en-GB" b="1" i="1" dirty="0" smtClean="0">
              <a:solidFill>
                <a:schemeClr val="tx1"/>
              </a:solidFill>
              <a:latin typeface="+mn-lt"/>
            </a:rPr>
            <a:t> </a:t>
          </a:r>
          <a:r>
            <a:rPr lang="en-GB" b="1" i="1" dirty="0" err="1" smtClean="0">
              <a:solidFill>
                <a:schemeClr val="tx1"/>
              </a:solidFill>
              <a:latin typeface="+mn-lt"/>
            </a:rPr>
            <a:t>previas</a:t>
          </a:r>
          <a:r>
            <a:rPr lang="en-GB" b="1" i="1" dirty="0" smtClean="0">
              <a:solidFill>
                <a:schemeClr val="tx1"/>
              </a:solidFill>
              <a:latin typeface="+mn-lt"/>
            </a:rPr>
            <a:t> / de </a:t>
          </a:r>
          <a:r>
            <a:rPr lang="en-GB" b="1" i="1" dirty="0" err="1" smtClean="0">
              <a:solidFill>
                <a:schemeClr val="tx1"/>
              </a:solidFill>
              <a:latin typeface="+mn-lt"/>
            </a:rPr>
            <a:t>calentamiento</a:t>
          </a:r>
          <a:endParaRPr lang="en-GB" b="1" i="1" dirty="0">
            <a:solidFill>
              <a:schemeClr val="tx1"/>
            </a:solidFill>
            <a:latin typeface="+mn-lt"/>
          </a:endParaRPr>
        </a:p>
      </dgm:t>
    </dgm:pt>
    <dgm:pt modelId="{2DCA7BEE-1B45-4BA1-BC8D-E5445A8ECFC6}" type="parTrans" cxnId="{F974F65F-10E5-4A22-9AF6-0379C22BD1CF}">
      <dgm:prSet/>
      <dgm:spPr/>
      <dgm:t>
        <a:bodyPr/>
        <a:lstStyle/>
        <a:p>
          <a:endParaRPr lang="en-GB"/>
        </a:p>
      </dgm:t>
    </dgm:pt>
    <dgm:pt modelId="{7294677A-EC2B-468F-B5A7-41740BAC9875}" type="sibTrans" cxnId="{F974F65F-10E5-4A22-9AF6-0379C22BD1CF}">
      <dgm:prSet/>
      <dgm:spPr/>
      <dgm:t>
        <a:bodyPr/>
        <a:lstStyle/>
        <a:p>
          <a:endParaRPr lang="en-GB"/>
        </a:p>
      </dgm:t>
    </dgm:pt>
    <dgm:pt modelId="{06A9F2B0-2DFE-4C2C-9AE7-0D5F7E14139D}">
      <dgm:prSet phldrT="[Text]"/>
      <dgm:spPr>
        <a:solidFill>
          <a:schemeClr val="accent5">
            <a:lumMod val="75000"/>
          </a:schemeClr>
        </a:solidFill>
      </dgm:spPr>
      <dgm:t>
        <a:bodyPr/>
        <a:lstStyle/>
        <a:p>
          <a:r>
            <a:rPr lang="en-GB" b="1" i="1" dirty="0" err="1" smtClean="0">
              <a:solidFill>
                <a:schemeClr val="tx1"/>
              </a:solidFill>
            </a:rPr>
            <a:t>Actividades</a:t>
          </a:r>
          <a:r>
            <a:rPr lang="en-GB" b="1" i="1" dirty="0" smtClean="0">
              <a:solidFill>
                <a:schemeClr val="tx1"/>
              </a:solidFill>
            </a:rPr>
            <a:t> de </a:t>
          </a:r>
          <a:r>
            <a:rPr lang="en-GB" b="1" i="1" dirty="0" err="1" smtClean="0">
              <a:solidFill>
                <a:schemeClr val="tx1"/>
              </a:solidFill>
            </a:rPr>
            <a:t>contenido</a:t>
          </a:r>
          <a:r>
            <a:rPr lang="en-GB" b="1" i="1" dirty="0" smtClean="0">
              <a:solidFill>
                <a:schemeClr val="tx1"/>
              </a:solidFill>
            </a:rPr>
            <a:t> / </a:t>
          </a:r>
          <a:r>
            <a:rPr lang="en-GB" b="1" i="1" dirty="0" err="1" smtClean="0">
              <a:solidFill>
                <a:schemeClr val="tx1"/>
              </a:solidFill>
            </a:rPr>
            <a:t>desarrollo</a:t>
          </a:r>
          <a:endParaRPr lang="en-GB" b="1" i="1" dirty="0">
            <a:solidFill>
              <a:schemeClr val="tx1"/>
            </a:solidFill>
          </a:endParaRPr>
        </a:p>
      </dgm:t>
    </dgm:pt>
    <dgm:pt modelId="{22348E86-7551-4003-B579-7A392B9E26AF}" type="parTrans" cxnId="{870A9499-FA75-4305-A649-4B2811D34A97}">
      <dgm:prSet/>
      <dgm:spPr/>
      <dgm:t>
        <a:bodyPr/>
        <a:lstStyle/>
        <a:p>
          <a:endParaRPr lang="en-GB"/>
        </a:p>
      </dgm:t>
    </dgm:pt>
    <dgm:pt modelId="{42EF165D-629C-4AF9-AD67-1D30EBCCFD8C}" type="sibTrans" cxnId="{870A9499-FA75-4305-A649-4B2811D34A97}">
      <dgm:prSet/>
      <dgm:spPr/>
      <dgm:t>
        <a:bodyPr/>
        <a:lstStyle/>
        <a:p>
          <a:endParaRPr lang="en-GB"/>
        </a:p>
      </dgm:t>
    </dgm:pt>
    <dgm:pt modelId="{8C8F53B4-19D8-45F2-B3F1-F5E06D7557DE}">
      <dgm:prSet phldrT="[Text]"/>
      <dgm:spPr>
        <a:solidFill>
          <a:schemeClr val="accent5">
            <a:lumMod val="75000"/>
          </a:schemeClr>
        </a:solidFill>
      </dgm:spPr>
      <dgm:t>
        <a:bodyPr/>
        <a:lstStyle/>
        <a:p>
          <a:r>
            <a:rPr lang="en-GB" b="1" i="1" dirty="0" err="1" smtClean="0">
              <a:solidFill>
                <a:schemeClr val="tx1"/>
              </a:solidFill>
            </a:rPr>
            <a:t>Actividades</a:t>
          </a:r>
          <a:r>
            <a:rPr lang="en-GB" b="1" i="1" dirty="0" smtClean="0">
              <a:solidFill>
                <a:schemeClr val="tx1"/>
              </a:solidFill>
            </a:rPr>
            <a:t> de conclusion / </a:t>
          </a:r>
          <a:r>
            <a:rPr lang="en-GB" b="1" i="1" dirty="0" err="1" smtClean="0">
              <a:solidFill>
                <a:schemeClr val="tx1"/>
              </a:solidFill>
            </a:rPr>
            <a:t>cierre</a:t>
          </a:r>
          <a:endParaRPr lang="en-GB" b="1" i="1" dirty="0">
            <a:solidFill>
              <a:schemeClr val="tx1"/>
            </a:solidFill>
          </a:endParaRPr>
        </a:p>
      </dgm:t>
    </dgm:pt>
    <dgm:pt modelId="{6B3A7DF3-27DC-4140-A49C-C18BC4CAE8C5}" type="parTrans" cxnId="{E700AC0D-4DD7-49B3-9639-F5AF15AB08A2}">
      <dgm:prSet/>
      <dgm:spPr/>
      <dgm:t>
        <a:bodyPr/>
        <a:lstStyle/>
        <a:p>
          <a:endParaRPr lang="en-GB"/>
        </a:p>
      </dgm:t>
    </dgm:pt>
    <dgm:pt modelId="{0DB3DB28-9109-46AA-8C51-5739E73A4CF7}" type="sibTrans" cxnId="{E700AC0D-4DD7-49B3-9639-F5AF15AB08A2}">
      <dgm:prSet/>
      <dgm:spPr/>
      <dgm:t>
        <a:bodyPr/>
        <a:lstStyle/>
        <a:p>
          <a:endParaRPr lang="en-GB"/>
        </a:p>
      </dgm:t>
    </dgm:pt>
    <dgm:pt modelId="{62D42641-AD8C-4480-BF69-356A37258503}" type="pres">
      <dgm:prSet presAssocID="{D590BD13-43B3-4A45-A3E8-6C45DB255B21}" presName="Name0" presStyleCnt="0">
        <dgm:presLayoutVars>
          <dgm:dir/>
          <dgm:animLvl val="lvl"/>
          <dgm:resizeHandles val="exact"/>
        </dgm:presLayoutVars>
      </dgm:prSet>
      <dgm:spPr/>
      <dgm:t>
        <a:bodyPr/>
        <a:lstStyle/>
        <a:p>
          <a:endParaRPr lang="es-ES"/>
        </a:p>
      </dgm:t>
    </dgm:pt>
    <dgm:pt modelId="{35AFE261-27B5-4E67-8904-8A9A35AD0FD6}" type="pres">
      <dgm:prSet presAssocID="{8C8F53B4-19D8-45F2-B3F1-F5E06D7557DE}" presName="boxAndChildren" presStyleCnt="0"/>
      <dgm:spPr/>
    </dgm:pt>
    <dgm:pt modelId="{9CC8251B-BC6D-4041-86F3-419E59F1E827}" type="pres">
      <dgm:prSet presAssocID="{8C8F53B4-19D8-45F2-B3F1-F5E06D7557DE}" presName="parentTextBox" presStyleLbl="node1" presStyleIdx="0" presStyleCnt="3"/>
      <dgm:spPr/>
      <dgm:t>
        <a:bodyPr/>
        <a:lstStyle/>
        <a:p>
          <a:endParaRPr lang="es-ES"/>
        </a:p>
      </dgm:t>
    </dgm:pt>
    <dgm:pt modelId="{2AD5BF08-1FF6-498E-9297-8518993A06DD}" type="pres">
      <dgm:prSet presAssocID="{42EF165D-629C-4AF9-AD67-1D30EBCCFD8C}" presName="sp" presStyleCnt="0"/>
      <dgm:spPr/>
    </dgm:pt>
    <dgm:pt modelId="{24937163-3215-4440-85B0-9E883FDF4D3D}" type="pres">
      <dgm:prSet presAssocID="{06A9F2B0-2DFE-4C2C-9AE7-0D5F7E14139D}" presName="arrowAndChildren" presStyleCnt="0"/>
      <dgm:spPr/>
    </dgm:pt>
    <dgm:pt modelId="{1064CA6D-EFA9-4A63-9264-C60C61E4BCEB}" type="pres">
      <dgm:prSet presAssocID="{06A9F2B0-2DFE-4C2C-9AE7-0D5F7E14139D}" presName="parentTextArrow" presStyleLbl="node1" presStyleIdx="1" presStyleCnt="3"/>
      <dgm:spPr/>
      <dgm:t>
        <a:bodyPr/>
        <a:lstStyle/>
        <a:p>
          <a:endParaRPr lang="es-ES"/>
        </a:p>
      </dgm:t>
    </dgm:pt>
    <dgm:pt modelId="{EB26B9F8-4FE3-4FBB-BF6A-CF86B099F2F1}" type="pres">
      <dgm:prSet presAssocID="{7294677A-EC2B-468F-B5A7-41740BAC9875}" presName="sp" presStyleCnt="0"/>
      <dgm:spPr/>
    </dgm:pt>
    <dgm:pt modelId="{3C6D631D-9D1F-4635-9C17-6F6B155C960E}" type="pres">
      <dgm:prSet presAssocID="{1B3717C9-12A4-4599-BAA2-6FA50A188DCB}" presName="arrowAndChildren" presStyleCnt="0"/>
      <dgm:spPr/>
    </dgm:pt>
    <dgm:pt modelId="{9B7583A2-876C-4B02-B767-E6276AE285F3}" type="pres">
      <dgm:prSet presAssocID="{1B3717C9-12A4-4599-BAA2-6FA50A188DCB}" presName="parentTextArrow" presStyleLbl="node1" presStyleIdx="2" presStyleCnt="3"/>
      <dgm:spPr/>
      <dgm:t>
        <a:bodyPr/>
        <a:lstStyle/>
        <a:p>
          <a:endParaRPr lang="es-ES"/>
        </a:p>
      </dgm:t>
    </dgm:pt>
  </dgm:ptLst>
  <dgm:cxnLst>
    <dgm:cxn modelId="{E700AC0D-4DD7-49B3-9639-F5AF15AB08A2}" srcId="{D590BD13-43B3-4A45-A3E8-6C45DB255B21}" destId="{8C8F53B4-19D8-45F2-B3F1-F5E06D7557DE}" srcOrd="2" destOrd="0" parTransId="{6B3A7DF3-27DC-4140-A49C-C18BC4CAE8C5}" sibTransId="{0DB3DB28-9109-46AA-8C51-5739E73A4CF7}"/>
    <dgm:cxn modelId="{9E516727-8EE2-4854-8405-2D05D70A9457}" type="presOf" srcId="{1B3717C9-12A4-4599-BAA2-6FA50A188DCB}" destId="{9B7583A2-876C-4B02-B767-E6276AE285F3}" srcOrd="0" destOrd="0" presId="urn:microsoft.com/office/officeart/2005/8/layout/process4"/>
    <dgm:cxn modelId="{870A9499-FA75-4305-A649-4B2811D34A97}" srcId="{D590BD13-43B3-4A45-A3E8-6C45DB255B21}" destId="{06A9F2B0-2DFE-4C2C-9AE7-0D5F7E14139D}" srcOrd="1" destOrd="0" parTransId="{22348E86-7551-4003-B579-7A392B9E26AF}" sibTransId="{42EF165D-629C-4AF9-AD67-1D30EBCCFD8C}"/>
    <dgm:cxn modelId="{11AF0F05-E630-4AC0-8288-0E8029C7C0CD}" type="presOf" srcId="{D590BD13-43B3-4A45-A3E8-6C45DB255B21}" destId="{62D42641-AD8C-4480-BF69-356A37258503}" srcOrd="0" destOrd="0" presId="urn:microsoft.com/office/officeart/2005/8/layout/process4"/>
    <dgm:cxn modelId="{9743343D-8DF7-4C8A-B7AB-B3FE72F496E9}" type="presOf" srcId="{06A9F2B0-2DFE-4C2C-9AE7-0D5F7E14139D}" destId="{1064CA6D-EFA9-4A63-9264-C60C61E4BCEB}" srcOrd="0" destOrd="0" presId="urn:microsoft.com/office/officeart/2005/8/layout/process4"/>
    <dgm:cxn modelId="{F974F65F-10E5-4A22-9AF6-0379C22BD1CF}" srcId="{D590BD13-43B3-4A45-A3E8-6C45DB255B21}" destId="{1B3717C9-12A4-4599-BAA2-6FA50A188DCB}" srcOrd="0" destOrd="0" parTransId="{2DCA7BEE-1B45-4BA1-BC8D-E5445A8ECFC6}" sibTransId="{7294677A-EC2B-468F-B5A7-41740BAC9875}"/>
    <dgm:cxn modelId="{F9F2CFA0-11F7-4B8E-B1D6-A175CD235740}" type="presOf" srcId="{8C8F53B4-19D8-45F2-B3F1-F5E06D7557DE}" destId="{9CC8251B-BC6D-4041-86F3-419E59F1E827}" srcOrd="0" destOrd="0" presId="urn:microsoft.com/office/officeart/2005/8/layout/process4"/>
    <dgm:cxn modelId="{13720DC9-61AB-4B08-A856-29F171789298}" type="presParOf" srcId="{62D42641-AD8C-4480-BF69-356A37258503}" destId="{35AFE261-27B5-4E67-8904-8A9A35AD0FD6}" srcOrd="0" destOrd="0" presId="urn:microsoft.com/office/officeart/2005/8/layout/process4"/>
    <dgm:cxn modelId="{C48E8103-C012-434B-BE52-438EBD7D2E4F}" type="presParOf" srcId="{35AFE261-27B5-4E67-8904-8A9A35AD0FD6}" destId="{9CC8251B-BC6D-4041-86F3-419E59F1E827}" srcOrd="0" destOrd="0" presId="urn:microsoft.com/office/officeart/2005/8/layout/process4"/>
    <dgm:cxn modelId="{FB4C855E-D345-438F-9511-A9942F7E1628}" type="presParOf" srcId="{62D42641-AD8C-4480-BF69-356A37258503}" destId="{2AD5BF08-1FF6-498E-9297-8518993A06DD}" srcOrd="1" destOrd="0" presId="urn:microsoft.com/office/officeart/2005/8/layout/process4"/>
    <dgm:cxn modelId="{784CBCD1-6DA9-419F-B991-264DD93B0498}" type="presParOf" srcId="{62D42641-AD8C-4480-BF69-356A37258503}" destId="{24937163-3215-4440-85B0-9E883FDF4D3D}" srcOrd="2" destOrd="0" presId="urn:microsoft.com/office/officeart/2005/8/layout/process4"/>
    <dgm:cxn modelId="{8575D4A8-52BA-489D-98BF-0F66F715C1FA}" type="presParOf" srcId="{24937163-3215-4440-85B0-9E883FDF4D3D}" destId="{1064CA6D-EFA9-4A63-9264-C60C61E4BCEB}" srcOrd="0" destOrd="0" presId="urn:microsoft.com/office/officeart/2005/8/layout/process4"/>
    <dgm:cxn modelId="{CA01C9B8-1E14-48C5-A12B-6B21E4985ADC}" type="presParOf" srcId="{62D42641-AD8C-4480-BF69-356A37258503}" destId="{EB26B9F8-4FE3-4FBB-BF6A-CF86B099F2F1}" srcOrd="3" destOrd="0" presId="urn:microsoft.com/office/officeart/2005/8/layout/process4"/>
    <dgm:cxn modelId="{A85762B3-1216-43A6-AC90-EAB7A06641C3}" type="presParOf" srcId="{62D42641-AD8C-4480-BF69-356A37258503}" destId="{3C6D631D-9D1F-4635-9C17-6F6B155C960E}" srcOrd="4" destOrd="0" presId="urn:microsoft.com/office/officeart/2005/8/layout/process4"/>
    <dgm:cxn modelId="{54516481-DB19-46E6-B372-1A6B195A68F6}" type="presParOf" srcId="{3C6D631D-9D1F-4635-9C17-6F6B155C960E}" destId="{9B7583A2-876C-4B02-B767-E6276AE285F3}"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5AE664-6167-4B03-B998-496D06A7FCBA}" type="doc">
      <dgm:prSet loTypeId="urn:microsoft.com/office/officeart/2005/8/layout/pList1#2" loCatId="list" qsTypeId="urn:microsoft.com/office/officeart/2005/8/quickstyle/simple1" qsCatId="simple" csTypeId="urn:microsoft.com/office/officeart/2005/8/colors/accent1_2" csCatId="accent1" phldr="1"/>
      <dgm:spPr/>
      <dgm:t>
        <a:bodyPr/>
        <a:lstStyle/>
        <a:p>
          <a:endParaRPr lang="es-ES"/>
        </a:p>
      </dgm:t>
    </dgm:pt>
    <dgm:pt modelId="{955CF90A-D52B-4FD0-8BC9-C2C4221E5134}" type="pres">
      <dgm:prSet presAssocID="{785AE664-6167-4B03-B998-496D06A7FCBA}" presName="Name0" presStyleCnt="0">
        <dgm:presLayoutVars>
          <dgm:dir/>
          <dgm:resizeHandles val="exact"/>
        </dgm:presLayoutVars>
      </dgm:prSet>
      <dgm:spPr/>
      <dgm:t>
        <a:bodyPr/>
        <a:lstStyle/>
        <a:p>
          <a:endParaRPr lang="es-ES"/>
        </a:p>
      </dgm:t>
    </dgm:pt>
  </dgm:ptLst>
  <dgm:cxnLst>
    <dgm:cxn modelId="{EC3B17C4-4AD2-4380-BB98-9EEF413B87F8}" type="presOf" srcId="{785AE664-6167-4B03-B998-496D06A7FCBA}" destId="{955CF90A-D52B-4FD0-8BC9-C2C4221E5134}" srcOrd="0" destOrd="0" presId="urn:microsoft.com/office/officeart/2005/8/layout/pList1#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A5AEC7-D42C-4452-B8FF-45481019DB24}">
      <dsp:nvSpPr>
        <dsp:cNvPr id="0" name=""/>
        <dsp:cNvSpPr/>
      </dsp:nvSpPr>
      <dsp:spPr>
        <a:xfrm>
          <a:off x="2182546" y="-34494"/>
          <a:ext cx="4061484" cy="4061484"/>
        </a:xfrm>
        <a:prstGeom prst="circularArrow">
          <a:avLst>
            <a:gd name="adj1" fmla="val 5544"/>
            <a:gd name="adj2" fmla="val 330680"/>
            <a:gd name="adj3" fmla="val 14635807"/>
            <a:gd name="adj4" fmla="val 16881860"/>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0EA557-7755-46DA-AC98-61EBABDEC181}">
      <dsp:nvSpPr>
        <dsp:cNvPr id="0" name=""/>
        <dsp:cNvSpPr/>
      </dsp:nvSpPr>
      <dsp:spPr>
        <a:xfrm>
          <a:off x="3635195" y="1232"/>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Evento mediático</a:t>
          </a:r>
          <a:endParaRPr lang="es-ES" sz="1000" kern="1200" dirty="0"/>
        </a:p>
      </dsp:txBody>
      <dsp:txXfrm>
        <a:off x="3635195" y="1232"/>
        <a:ext cx="1156185" cy="578092"/>
      </dsp:txXfrm>
    </dsp:sp>
    <dsp:sp modelId="{9BC85633-A2C2-4BEF-8AAB-5EBD1AA7337C}">
      <dsp:nvSpPr>
        <dsp:cNvPr id="0" name=""/>
        <dsp:cNvSpPr/>
      </dsp:nvSpPr>
      <dsp:spPr>
        <a:xfrm>
          <a:off x="5048910" y="565858"/>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 Deporte y salud</a:t>
          </a:r>
          <a:endParaRPr lang="es-ES" sz="1000" kern="1200" dirty="0"/>
        </a:p>
      </dsp:txBody>
      <dsp:txXfrm>
        <a:off x="5048910" y="565858"/>
        <a:ext cx="1156185" cy="578092"/>
      </dsp:txXfrm>
    </dsp:sp>
    <dsp:sp modelId="{A54C575F-CA39-492F-8FF5-D4A8312A717A}">
      <dsp:nvSpPr>
        <dsp:cNvPr id="0" name=""/>
        <dsp:cNvSpPr/>
      </dsp:nvSpPr>
      <dsp:spPr>
        <a:xfrm>
          <a:off x="5348170" y="1730864"/>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baseline="0" dirty="0" smtClean="0"/>
            <a:t>Rechazo de la drogadicción</a:t>
          </a:r>
          <a:endParaRPr lang="es-ES" sz="1000" kern="1200" dirty="0"/>
        </a:p>
      </dsp:txBody>
      <dsp:txXfrm>
        <a:off x="5348170" y="1730864"/>
        <a:ext cx="1156185" cy="578092"/>
      </dsp:txXfrm>
    </dsp:sp>
    <dsp:sp modelId="{9EBF535C-81EF-4669-AD82-DCFCB6FE2ED4}">
      <dsp:nvSpPr>
        <dsp:cNvPr id="0" name=""/>
        <dsp:cNvSpPr/>
      </dsp:nvSpPr>
      <dsp:spPr>
        <a:xfrm>
          <a:off x="4816727" y="2880321"/>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Crisol de culturas</a:t>
          </a:r>
          <a:endParaRPr lang="es-ES" sz="1000" kern="1200" dirty="0"/>
        </a:p>
      </dsp:txBody>
      <dsp:txXfrm>
        <a:off x="4816727" y="2880321"/>
        <a:ext cx="1156185" cy="578092"/>
      </dsp:txXfrm>
    </dsp:sp>
    <dsp:sp modelId="{6334B6B5-6605-4141-B005-17E9FB829A43}">
      <dsp:nvSpPr>
        <dsp:cNvPr id="0" name=""/>
        <dsp:cNvSpPr/>
      </dsp:nvSpPr>
      <dsp:spPr>
        <a:xfrm>
          <a:off x="3635195" y="3465184"/>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Músicas y estilos de vida  </a:t>
          </a:r>
          <a:endParaRPr lang="es-ES" sz="1000" kern="1200" dirty="0"/>
        </a:p>
      </dsp:txBody>
      <dsp:txXfrm>
        <a:off x="3635195" y="3465184"/>
        <a:ext cx="1156185" cy="578092"/>
      </dsp:txXfrm>
    </dsp:sp>
    <dsp:sp modelId="{D51FC875-EF2E-4985-805E-17F812A6F091}">
      <dsp:nvSpPr>
        <dsp:cNvPr id="0" name=""/>
        <dsp:cNvSpPr/>
      </dsp:nvSpPr>
      <dsp:spPr>
        <a:xfrm>
          <a:off x="2410503" y="2957900"/>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Competición basada en los valores</a:t>
          </a:r>
          <a:endParaRPr lang="es-ES" sz="1000" kern="1200" dirty="0"/>
        </a:p>
      </dsp:txBody>
      <dsp:txXfrm>
        <a:off x="2410503" y="2957900"/>
        <a:ext cx="1156185" cy="578092"/>
      </dsp:txXfrm>
    </dsp:sp>
    <dsp:sp modelId="{930F0E5E-AE03-4731-A7C4-91CFD9B212C6}">
      <dsp:nvSpPr>
        <dsp:cNvPr id="0" name=""/>
        <dsp:cNvSpPr/>
      </dsp:nvSpPr>
      <dsp:spPr>
        <a:xfrm>
          <a:off x="1903219" y="1733208"/>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Igualdad de mujeres y hombres</a:t>
          </a:r>
          <a:endParaRPr lang="es-ES" sz="1000" kern="1200" dirty="0"/>
        </a:p>
      </dsp:txBody>
      <dsp:txXfrm>
        <a:off x="1903219" y="1733208"/>
        <a:ext cx="1156185" cy="578092"/>
      </dsp:txXfrm>
    </dsp:sp>
    <dsp:sp modelId="{5E03B5DA-186E-419D-AE1F-99215722E778}">
      <dsp:nvSpPr>
        <dsp:cNvPr id="0" name=""/>
        <dsp:cNvSpPr/>
      </dsp:nvSpPr>
      <dsp:spPr>
        <a:xfrm>
          <a:off x="2232253" y="576070"/>
          <a:ext cx="1156185" cy="57809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t>Metas futuras</a:t>
          </a:r>
          <a:endParaRPr lang="es-ES" sz="1000" kern="1200" dirty="0"/>
        </a:p>
      </dsp:txBody>
      <dsp:txXfrm>
        <a:off x="2232253" y="576070"/>
        <a:ext cx="1156185" cy="5780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2">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ea typeface="+mn-ea"/>
                <a:cs typeface="+mn-cs"/>
              </a:defRPr>
            </a:lvl1pPr>
          </a:lstStyle>
          <a:p>
            <a:pPr>
              <a:defRPr/>
            </a:pPr>
            <a:endParaRPr lang="es-ES"/>
          </a:p>
        </p:txBody>
      </p:sp>
      <p:sp>
        <p:nvSpPr>
          <p:cNvPr id="3" name="2 Marcador de fecha"/>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pitchFamily="34" charset="0"/>
                <a:ea typeface="ＭＳ Ｐゴシック" pitchFamily="34" charset="-128"/>
              </a:defRPr>
            </a:lvl1pPr>
          </a:lstStyle>
          <a:p>
            <a:pPr>
              <a:defRPr/>
            </a:pPr>
            <a:fld id="{31A271CE-C9C6-496A-8CFD-3EAE9ED3B5EF}" type="datetimeFigureOut">
              <a:rPr lang="es-ES"/>
              <a:pPr>
                <a:defRPr/>
              </a:pPr>
              <a:t>10/02/2015</a:t>
            </a:fld>
            <a:endParaRPr lang="es-ES"/>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s-ES" noProof="0"/>
          </a:p>
        </p:txBody>
      </p:sp>
      <p:sp>
        <p:nvSpPr>
          <p:cNvPr id="5" name="4 Marcador de notas"/>
          <p:cNvSpPr>
            <a:spLocks noGrp="1"/>
          </p:cNvSpPr>
          <p:nvPr>
            <p:ph type="body" sz="quarter" idx="3"/>
          </p:nvPr>
        </p:nvSpPr>
        <p:spPr>
          <a:xfrm>
            <a:off x="731520" y="4560570"/>
            <a:ext cx="5852160" cy="4320540"/>
          </a:xfrm>
          <a:prstGeom prst="rect">
            <a:avLst/>
          </a:prstGeom>
        </p:spPr>
        <p:txBody>
          <a:bodyPr vert="horz" wrap="square" lIns="96661" tIns="48331" rIns="96661" bIns="48331" numCol="1" anchor="t" anchorCtr="0" compatLnSpc="1">
            <a:prstTxWarp prst="textNoShape">
              <a:avLst/>
            </a:prstTxWarp>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ea typeface="+mn-ea"/>
                <a:cs typeface="+mn-cs"/>
              </a:defRPr>
            </a:lvl1pPr>
          </a:lstStyle>
          <a:p>
            <a:pPr>
              <a:defRPr/>
            </a:pPr>
            <a:endParaRPr lang="es-ES"/>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pitchFamily="34" charset="0"/>
                <a:ea typeface="ＭＳ Ｐゴシック" pitchFamily="34" charset="-128"/>
              </a:defRPr>
            </a:lvl1pPr>
          </a:lstStyle>
          <a:p>
            <a:pPr>
              <a:defRPr/>
            </a:pPr>
            <a:fld id="{DD52E679-F0C0-4978-A250-899B885DA583}" type="slidenum">
              <a:rPr lang="es-ES"/>
              <a:pPr>
                <a:defRPr/>
              </a:pPr>
              <a:t>‹Nº›</a:t>
            </a:fld>
            <a:endParaRPr lang="es-ES"/>
          </a:p>
        </p:txBody>
      </p:sp>
    </p:spTree>
    <p:extLst>
      <p:ext uri="{BB962C8B-B14F-4D97-AF65-F5344CB8AC3E}">
        <p14:creationId xmlns="" xmlns:p14="http://schemas.microsoft.com/office/powerpoint/2010/main" val="3545117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a:lstStyle/>
          <a:p>
            <a:pPr eaLnBrk="1" hangingPunct="1">
              <a:spcBef>
                <a:spcPct val="0"/>
              </a:spcBef>
            </a:pPr>
            <a:endParaRPr lang="en-US" smtClean="0"/>
          </a:p>
        </p:txBody>
      </p:sp>
      <p:sp>
        <p:nvSpPr>
          <p:cNvPr id="39940" name="3 Marcador de número de diapositiva"/>
          <p:cNvSpPr>
            <a:spLocks noGrp="1"/>
          </p:cNvSpPr>
          <p:nvPr>
            <p:ph type="sldNum" sz="quarter" idx="5"/>
          </p:nvPr>
        </p:nvSpPr>
        <p:spPr bwMode="auto">
          <a:noFill/>
          <a:ln>
            <a:miter lim="800000"/>
            <a:headEnd/>
            <a:tailEnd/>
          </a:ln>
        </p:spPr>
        <p:txBody>
          <a:bodyPr/>
          <a:lstStyle/>
          <a:p>
            <a:fld id="{F2B71057-FE4A-4A85-9507-242D8FB9117D}" type="slidenum">
              <a:rPr lang="es-ES" smtClean="0">
                <a:ea typeface="MS PGothic" pitchFamily="34" charset="-128"/>
              </a:rPr>
              <a:pPr/>
              <a:t>4</a:t>
            </a:fld>
            <a:endParaRPr lang="es-ES" smtClean="0">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a:lstStyle/>
          <a:p>
            <a:pPr eaLnBrk="1" hangingPunct="1">
              <a:spcBef>
                <a:spcPct val="0"/>
              </a:spcBef>
            </a:pPr>
            <a:endParaRPr lang="en-US" smtClean="0"/>
          </a:p>
        </p:txBody>
      </p:sp>
      <p:sp>
        <p:nvSpPr>
          <p:cNvPr id="40964" name="3 Marcador de número de diapositiva"/>
          <p:cNvSpPr>
            <a:spLocks noGrp="1"/>
          </p:cNvSpPr>
          <p:nvPr>
            <p:ph type="sldNum" sz="quarter" idx="5"/>
          </p:nvPr>
        </p:nvSpPr>
        <p:spPr bwMode="auto">
          <a:noFill/>
          <a:ln>
            <a:miter lim="800000"/>
            <a:headEnd/>
            <a:tailEnd/>
          </a:ln>
        </p:spPr>
        <p:txBody>
          <a:bodyPr/>
          <a:lstStyle/>
          <a:p>
            <a:fld id="{F3734464-CCB1-4E0D-A8ED-AEAE1503AAD2}" type="slidenum">
              <a:rPr lang="es-ES" smtClean="0">
                <a:ea typeface="MS PGothic" pitchFamily="34" charset="-128"/>
              </a:rPr>
              <a:pPr/>
              <a:t>6</a:t>
            </a:fld>
            <a:endParaRPr lang="es-ES" smtClean="0">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a:lstStyle/>
          <a:p>
            <a:pPr eaLnBrk="1" hangingPunct="1">
              <a:spcBef>
                <a:spcPct val="0"/>
              </a:spcBef>
            </a:pPr>
            <a:endParaRPr lang="en-US" smtClean="0"/>
          </a:p>
        </p:txBody>
      </p:sp>
      <p:sp>
        <p:nvSpPr>
          <p:cNvPr id="41988" name="3 Marcador de número de diapositiva"/>
          <p:cNvSpPr>
            <a:spLocks noGrp="1"/>
          </p:cNvSpPr>
          <p:nvPr>
            <p:ph type="sldNum" sz="quarter" idx="5"/>
          </p:nvPr>
        </p:nvSpPr>
        <p:spPr bwMode="auto">
          <a:noFill/>
          <a:ln>
            <a:miter lim="800000"/>
            <a:headEnd/>
            <a:tailEnd/>
          </a:ln>
        </p:spPr>
        <p:txBody>
          <a:bodyPr/>
          <a:lstStyle/>
          <a:p>
            <a:fld id="{995B2C93-62EB-41C0-95D8-672DC197E209}" type="slidenum">
              <a:rPr lang="es-ES" smtClean="0">
                <a:ea typeface="MS PGothic" pitchFamily="34" charset="-128"/>
              </a:rPr>
              <a:pPr/>
              <a:t>8</a:t>
            </a:fld>
            <a:endParaRPr lang="es-ES" smtClean="0">
              <a:ea typeface="MS PGothic"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7" name="Freeform 18"/>
            <p:cNvSpPr>
              <a:spLocks/>
            </p:cNvSpPr>
            <p:nvPr/>
          </p:nvSpPr>
          <p:spPr bwMode="hidden">
            <a:xfrm>
              <a:off x="-308538" y="4319027"/>
              <a:ext cx="8280254" cy="1208092"/>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8" name="Freeform 22"/>
            <p:cNvSpPr>
              <a:spLocks/>
            </p:cNvSpPr>
            <p:nvPr/>
          </p:nvSpPr>
          <p:spPr bwMode="hidden">
            <a:xfrm>
              <a:off x="4014" y="4334834"/>
              <a:ext cx="8164231" cy="110196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9" name="Freeform 26"/>
            <p:cNvSpPr>
              <a:spLocks/>
            </p:cNvSpPr>
            <p:nvPr/>
          </p:nvSpPr>
          <p:spPr bwMode="hidden">
            <a:xfrm>
              <a:off x="4157164" y="4316769"/>
              <a:ext cx="4939265" cy="925827"/>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10"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1" name="Date Placeholder 3"/>
          <p:cNvSpPr>
            <a:spLocks noGrp="1"/>
          </p:cNvSpPr>
          <p:nvPr>
            <p:ph type="dt" sz="half" idx="10"/>
          </p:nvPr>
        </p:nvSpPr>
        <p:spPr/>
        <p:txBody>
          <a:bodyPr/>
          <a:lstStyle>
            <a:lvl1pPr>
              <a:defRPr/>
            </a:lvl1pPr>
          </a:lstStyle>
          <a:p>
            <a:pPr>
              <a:defRPr/>
            </a:pPr>
            <a:fld id="{83A2E4D8-170C-455C-B978-8B3CEAB03279}" type="datetimeFigureOut">
              <a:rPr lang="es-ES"/>
              <a:pPr>
                <a:defRPr/>
              </a:pPr>
              <a:t>10/02/2015</a:t>
            </a:fld>
            <a:endParaRPr lang="es-ES"/>
          </a:p>
        </p:txBody>
      </p:sp>
      <p:sp>
        <p:nvSpPr>
          <p:cNvPr id="12" name="Footer Placeholder 4"/>
          <p:cNvSpPr>
            <a:spLocks noGrp="1"/>
          </p:cNvSpPr>
          <p:nvPr>
            <p:ph type="ftr" sz="quarter" idx="11"/>
          </p:nvPr>
        </p:nvSpPr>
        <p:spPr/>
        <p:txBody>
          <a:bodyPr/>
          <a:lstStyle>
            <a:lvl1pPr>
              <a:defRPr/>
            </a:lvl1pPr>
          </a:lstStyle>
          <a:p>
            <a:pPr>
              <a:defRPr/>
            </a:pPr>
            <a:endParaRPr lang="es-ES"/>
          </a:p>
        </p:txBody>
      </p:sp>
      <p:sp>
        <p:nvSpPr>
          <p:cNvPr id="13" name="Slide Number Placeholder 5"/>
          <p:cNvSpPr>
            <a:spLocks noGrp="1"/>
          </p:cNvSpPr>
          <p:nvPr>
            <p:ph type="sldNum" sz="quarter" idx="12"/>
          </p:nvPr>
        </p:nvSpPr>
        <p:spPr/>
        <p:txBody>
          <a:bodyPr/>
          <a:lstStyle>
            <a:lvl1pPr>
              <a:defRPr/>
            </a:lvl1pPr>
          </a:lstStyle>
          <a:p>
            <a:pPr>
              <a:defRPr/>
            </a:pPr>
            <a:fld id="{F1CE2716-0E8E-48DA-88B3-0D14133F881B}" type="slidenum">
              <a:rPr lang="es-ES"/>
              <a:pPr>
                <a:defRPr/>
              </a:pPr>
              <a:t>‹Nº›</a:t>
            </a:fld>
            <a:endParaRPr lang="es-ES"/>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fld id="{89DFA589-2038-401D-B310-CF487BAC8EA9}" type="datetimeFigureOut">
              <a:rPr lang="es-ES"/>
              <a:pPr>
                <a:defRPr/>
              </a:pPr>
              <a:t>10/02/2015</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ABF83FF7-84BF-458C-8D54-F8AD1C3025C3}" type="slidenum">
              <a:rPr lang="es-ES"/>
              <a:pPr>
                <a:defRPr/>
              </a:pPr>
              <a:t>‹Nº›</a:t>
            </a:fld>
            <a:endParaRPr lang="es-E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7" name="Freeform 18"/>
            <p:cNvSpPr>
              <a:spLocks/>
            </p:cNvSpPr>
            <p:nvPr/>
          </p:nvSpPr>
          <p:spPr bwMode="hidden">
            <a:xfrm>
              <a:off x="-308538" y="4318998"/>
              <a:ext cx="8280254" cy="1208906"/>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8" name="Freeform 22"/>
            <p:cNvSpPr>
              <a:spLocks/>
            </p:cNvSpPr>
            <p:nvPr/>
          </p:nvSpPr>
          <p:spPr bwMode="hidden">
            <a:xfrm>
              <a:off x="4014" y="4334786"/>
              <a:ext cx="8164231" cy="1102902"/>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9" name="Freeform 26"/>
            <p:cNvSpPr>
              <a:spLocks/>
            </p:cNvSpPr>
            <p:nvPr/>
          </p:nvSpPr>
          <p:spPr bwMode="hidden">
            <a:xfrm>
              <a:off x="4157164" y="4316742"/>
              <a:ext cx="4939265" cy="926979"/>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10" name="Freeform 19"/>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Date Placeholder 3"/>
          <p:cNvSpPr>
            <a:spLocks noGrp="1"/>
          </p:cNvSpPr>
          <p:nvPr>
            <p:ph type="dt" sz="half" idx="10"/>
          </p:nvPr>
        </p:nvSpPr>
        <p:spPr/>
        <p:txBody>
          <a:bodyPr/>
          <a:lstStyle>
            <a:lvl1pPr>
              <a:defRPr/>
            </a:lvl1pPr>
          </a:lstStyle>
          <a:p>
            <a:pPr>
              <a:defRPr/>
            </a:pPr>
            <a:fld id="{30498317-7975-4B35-8BC7-C6BBF4724AE8}" type="datetimeFigureOut">
              <a:rPr lang="es-ES"/>
              <a:pPr>
                <a:defRPr/>
              </a:pPr>
              <a:t>10/02/2015</a:t>
            </a:fld>
            <a:endParaRPr lang="es-ES"/>
          </a:p>
        </p:txBody>
      </p:sp>
      <p:sp>
        <p:nvSpPr>
          <p:cNvPr id="12" name="Footer Placeholder 4"/>
          <p:cNvSpPr>
            <a:spLocks noGrp="1"/>
          </p:cNvSpPr>
          <p:nvPr>
            <p:ph type="ftr" sz="quarter" idx="11"/>
          </p:nvPr>
        </p:nvSpPr>
        <p:spPr/>
        <p:txBody>
          <a:bodyPr/>
          <a:lstStyle>
            <a:lvl1pPr>
              <a:defRPr/>
            </a:lvl1pPr>
          </a:lstStyle>
          <a:p>
            <a:pPr>
              <a:defRPr/>
            </a:pPr>
            <a:endParaRPr lang="es-ES"/>
          </a:p>
        </p:txBody>
      </p:sp>
      <p:sp>
        <p:nvSpPr>
          <p:cNvPr id="13" name="Slide Number Placeholder 5"/>
          <p:cNvSpPr>
            <a:spLocks noGrp="1"/>
          </p:cNvSpPr>
          <p:nvPr>
            <p:ph type="sldNum" sz="quarter" idx="12"/>
          </p:nvPr>
        </p:nvSpPr>
        <p:spPr/>
        <p:txBody>
          <a:bodyPr/>
          <a:lstStyle>
            <a:lvl1pPr>
              <a:defRPr/>
            </a:lvl1pPr>
          </a:lstStyle>
          <a:p>
            <a:pPr>
              <a:defRPr/>
            </a:pPr>
            <a:fld id="{265B4470-DFAB-41BF-BFB1-78B5CCE2E56D}" type="slidenum">
              <a:rPr lang="es-ES"/>
              <a:pPr>
                <a:defRPr/>
              </a:pPr>
              <a:t>‹Nº›</a:t>
            </a:fld>
            <a:endParaRPr lang="es-ES"/>
          </a:p>
        </p:txBody>
      </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CDA09C76-54B0-4583-A2AD-9B7C45FBD5EA}" type="slidenum">
              <a:rPr lang="es-ES" altLang="en-US"/>
              <a:pPr>
                <a:defRPr/>
              </a:pPr>
              <a:t>‹Nº›</a:t>
            </a:fld>
            <a:endParaRPr lang="es-ES" altLang="en-US"/>
          </a:p>
        </p:txBody>
      </p:sp>
    </p:spTree>
    <p:extLst>
      <p:ext uri="{BB962C8B-B14F-4D97-AF65-F5344CB8AC3E}">
        <p14:creationId xmlns="" xmlns:p14="http://schemas.microsoft.com/office/powerpoint/2010/main" val="1870505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D084495-E3BE-466C-9684-4EA1FC741C32}" type="slidenum">
              <a:rPr lang="es-ES" altLang="en-US"/>
              <a:pPr>
                <a:defRPr/>
              </a:pPr>
              <a:t>‹Nº›</a:t>
            </a:fld>
            <a:endParaRPr lang="es-ES" altLang="en-US"/>
          </a:p>
        </p:txBody>
      </p:sp>
    </p:spTree>
    <p:extLst>
      <p:ext uri="{BB962C8B-B14F-4D97-AF65-F5344CB8AC3E}">
        <p14:creationId xmlns="" xmlns:p14="http://schemas.microsoft.com/office/powerpoint/2010/main" val="1707960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422A0AE-33AC-4E50-94D0-DE8164D325D7}" type="slidenum">
              <a:rPr lang="es-ES" altLang="en-US"/>
              <a:pPr>
                <a:defRPr/>
              </a:pPr>
              <a:t>‹Nº›</a:t>
            </a:fld>
            <a:endParaRPr lang="es-ES" altLang="en-US"/>
          </a:p>
        </p:txBody>
      </p:sp>
    </p:spTree>
    <p:extLst>
      <p:ext uri="{BB962C8B-B14F-4D97-AF65-F5344CB8AC3E}">
        <p14:creationId xmlns="" xmlns:p14="http://schemas.microsoft.com/office/powerpoint/2010/main" val="3581849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98475" y="1981200"/>
            <a:ext cx="3700463"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351338" y="1981200"/>
            <a:ext cx="3700462"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E4231750-2358-4F3F-95C5-DC7D9D8D01B8}" type="slidenum">
              <a:rPr lang="es-ES" altLang="en-US"/>
              <a:pPr>
                <a:defRPr/>
              </a:pPr>
              <a:t>‹Nº›</a:t>
            </a:fld>
            <a:endParaRPr lang="es-ES" altLang="en-US"/>
          </a:p>
        </p:txBody>
      </p:sp>
    </p:spTree>
    <p:extLst>
      <p:ext uri="{BB962C8B-B14F-4D97-AF65-F5344CB8AC3E}">
        <p14:creationId xmlns="" xmlns:p14="http://schemas.microsoft.com/office/powerpoint/2010/main" val="351403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4"/>
          <p:cNvSpPr>
            <a:spLocks noGrp="1" noChangeArrowheads="1"/>
          </p:cNvSpPr>
          <p:nvPr>
            <p:ph type="dt" idx="10"/>
          </p:nvPr>
        </p:nvSpPr>
        <p:spPr>
          <a:ln/>
        </p:spPr>
        <p:txBody>
          <a:bodyPr/>
          <a:lstStyle>
            <a:lvl1pPr>
              <a:defRPr/>
            </a:lvl1pPr>
          </a:lstStyle>
          <a:p>
            <a:pPr>
              <a:defRPr/>
            </a:pPr>
            <a:r>
              <a:rPr lang="es-ES"/>
              <a:t>16/05/14</a:t>
            </a:r>
          </a:p>
        </p:txBody>
      </p:sp>
      <p:sp>
        <p:nvSpPr>
          <p:cNvPr id="8" name="Rectangle 6"/>
          <p:cNvSpPr>
            <a:spLocks noGrp="1" noChangeArrowheads="1"/>
          </p:cNvSpPr>
          <p:nvPr>
            <p:ph type="sldNum" idx="11"/>
          </p:nvPr>
        </p:nvSpPr>
        <p:spPr>
          <a:ln/>
        </p:spPr>
        <p:txBody>
          <a:bodyPr/>
          <a:lstStyle>
            <a:lvl1pPr>
              <a:defRPr/>
            </a:lvl1pPr>
          </a:lstStyle>
          <a:p>
            <a:pPr>
              <a:defRPr/>
            </a:pPr>
            <a:fld id="{56BCBFE0-E1E4-451D-BA03-1825C1A5E952}" type="slidenum">
              <a:rPr lang="es-ES" altLang="en-US"/>
              <a:pPr>
                <a:defRPr/>
              </a:pPr>
              <a:t>‹Nº›</a:t>
            </a:fld>
            <a:endParaRPr lang="es-ES" altLang="en-US"/>
          </a:p>
        </p:txBody>
      </p:sp>
    </p:spTree>
    <p:extLst>
      <p:ext uri="{BB962C8B-B14F-4D97-AF65-F5344CB8AC3E}">
        <p14:creationId xmlns="" xmlns:p14="http://schemas.microsoft.com/office/powerpoint/2010/main" val="3694559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4"/>
          <p:cNvSpPr>
            <a:spLocks noGrp="1" noChangeArrowheads="1"/>
          </p:cNvSpPr>
          <p:nvPr>
            <p:ph type="dt" idx="10"/>
          </p:nvPr>
        </p:nvSpPr>
        <p:spPr>
          <a:ln/>
        </p:spPr>
        <p:txBody>
          <a:bodyPr/>
          <a:lstStyle>
            <a:lvl1pPr>
              <a:defRPr/>
            </a:lvl1pPr>
          </a:lstStyle>
          <a:p>
            <a:pPr>
              <a:defRPr/>
            </a:pPr>
            <a:r>
              <a:rPr lang="es-ES"/>
              <a:t>16/05/14</a:t>
            </a:r>
          </a:p>
        </p:txBody>
      </p:sp>
      <p:sp>
        <p:nvSpPr>
          <p:cNvPr id="4" name="Rectangle 6"/>
          <p:cNvSpPr>
            <a:spLocks noGrp="1" noChangeArrowheads="1"/>
          </p:cNvSpPr>
          <p:nvPr>
            <p:ph type="sldNum" idx="11"/>
          </p:nvPr>
        </p:nvSpPr>
        <p:spPr>
          <a:ln/>
        </p:spPr>
        <p:txBody>
          <a:bodyPr/>
          <a:lstStyle>
            <a:lvl1pPr>
              <a:defRPr/>
            </a:lvl1pPr>
          </a:lstStyle>
          <a:p>
            <a:pPr>
              <a:defRPr/>
            </a:pPr>
            <a:fld id="{D8070C42-F715-4952-8640-EFB3077BF7C5}" type="slidenum">
              <a:rPr lang="es-ES" altLang="en-US"/>
              <a:pPr>
                <a:defRPr/>
              </a:pPr>
              <a:t>‹Nº›</a:t>
            </a:fld>
            <a:endParaRPr lang="es-ES" altLang="en-US"/>
          </a:p>
        </p:txBody>
      </p:sp>
    </p:spTree>
    <p:extLst>
      <p:ext uri="{BB962C8B-B14F-4D97-AF65-F5344CB8AC3E}">
        <p14:creationId xmlns="" xmlns:p14="http://schemas.microsoft.com/office/powerpoint/2010/main" val="2711135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r>
              <a:rPr lang="es-ES"/>
              <a:t>16/05/14</a:t>
            </a:r>
          </a:p>
        </p:txBody>
      </p:sp>
      <p:sp>
        <p:nvSpPr>
          <p:cNvPr id="3" name="Rectangle 6"/>
          <p:cNvSpPr>
            <a:spLocks noGrp="1" noChangeArrowheads="1"/>
          </p:cNvSpPr>
          <p:nvPr>
            <p:ph type="sldNum" idx="11"/>
          </p:nvPr>
        </p:nvSpPr>
        <p:spPr>
          <a:ln/>
        </p:spPr>
        <p:txBody>
          <a:bodyPr/>
          <a:lstStyle>
            <a:lvl1pPr>
              <a:defRPr/>
            </a:lvl1pPr>
          </a:lstStyle>
          <a:p>
            <a:pPr>
              <a:defRPr/>
            </a:pPr>
            <a:fld id="{4E2926A8-8B4B-451F-99FD-7616A80D0E31}" type="slidenum">
              <a:rPr lang="es-ES" altLang="en-US"/>
              <a:pPr>
                <a:defRPr/>
              </a:pPr>
              <a:t>‹Nº›</a:t>
            </a:fld>
            <a:endParaRPr lang="es-ES" altLang="en-US"/>
          </a:p>
        </p:txBody>
      </p:sp>
    </p:spTree>
    <p:extLst>
      <p:ext uri="{BB962C8B-B14F-4D97-AF65-F5344CB8AC3E}">
        <p14:creationId xmlns="" xmlns:p14="http://schemas.microsoft.com/office/powerpoint/2010/main" val="960800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1B5139C5-9850-46D1-B3A8-4F2937E292FB}" type="slidenum">
              <a:rPr lang="es-ES" altLang="en-US"/>
              <a:pPr>
                <a:defRPr/>
              </a:pPr>
              <a:t>‹Nº›</a:t>
            </a:fld>
            <a:endParaRPr lang="es-ES" altLang="en-US"/>
          </a:p>
        </p:txBody>
      </p:sp>
    </p:spTree>
    <p:extLst>
      <p:ext uri="{BB962C8B-B14F-4D97-AF65-F5344CB8AC3E}">
        <p14:creationId xmlns="" xmlns:p14="http://schemas.microsoft.com/office/powerpoint/2010/main" val="1616049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
        <p:nvSpPr>
          <p:cNvPr id="4" name="Date Placeholder 3"/>
          <p:cNvSpPr>
            <a:spLocks noGrp="1"/>
          </p:cNvSpPr>
          <p:nvPr>
            <p:ph type="dt" sz="half" idx="10"/>
          </p:nvPr>
        </p:nvSpPr>
        <p:spPr/>
        <p:txBody>
          <a:bodyPr/>
          <a:lstStyle>
            <a:lvl1pPr>
              <a:defRPr/>
            </a:lvl1pPr>
          </a:lstStyle>
          <a:p>
            <a:pPr>
              <a:defRPr/>
            </a:pPr>
            <a:fld id="{327525F2-ED6A-4372-A9A7-EA69DF43EB8F}" type="datetimeFigureOut">
              <a:rPr lang="es-ES"/>
              <a:pPr>
                <a:defRPr/>
              </a:pPr>
              <a:t>10/02/2015</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0ED4894B-89C0-4693-A2EC-D7AD205F1E33}" type="slidenum">
              <a:rPr lang="es-ES"/>
              <a:pPr>
                <a:defRPr/>
              </a:pPr>
              <a:t>‹Nº›</a:t>
            </a:fld>
            <a:endParaRPr lang="es-ES"/>
          </a:p>
        </p:txBody>
      </p:sp>
    </p:spTree>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4B0BC969-F013-46E0-96B8-3B06CF0B9875}" type="slidenum">
              <a:rPr lang="es-ES" altLang="en-US"/>
              <a:pPr>
                <a:defRPr/>
              </a:pPr>
              <a:t>‹Nº›</a:t>
            </a:fld>
            <a:endParaRPr lang="es-ES" altLang="en-US"/>
          </a:p>
        </p:txBody>
      </p:sp>
    </p:spTree>
    <p:extLst>
      <p:ext uri="{BB962C8B-B14F-4D97-AF65-F5344CB8AC3E}">
        <p14:creationId xmlns="" xmlns:p14="http://schemas.microsoft.com/office/powerpoint/2010/main" val="4213244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271A9F3-5054-4798-A37A-0C81CD6A048B}" type="slidenum">
              <a:rPr lang="es-ES" altLang="en-US"/>
              <a:pPr>
                <a:defRPr/>
              </a:pPr>
              <a:t>‹Nº›</a:t>
            </a:fld>
            <a:endParaRPr lang="es-ES" altLang="en-US"/>
          </a:p>
        </p:txBody>
      </p:sp>
    </p:spTree>
    <p:extLst>
      <p:ext uri="{BB962C8B-B14F-4D97-AF65-F5344CB8AC3E}">
        <p14:creationId xmlns="" xmlns:p14="http://schemas.microsoft.com/office/powerpoint/2010/main" val="3622529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164263" y="484188"/>
            <a:ext cx="1887537" cy="5638800"/>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98475" y="484188"/>
            <a:ext cx="5513388"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FD8E8BB2-A14F-4B09-A53A-C68F88BBFEC8}" type="slidenum">
              <a:rPr lang="es-ES" altLang="en-US"/>
              <a:pPr>
                <a:defRPr/>
              </a:pPr>
              <a:t>‹Nº›</a:t>
            </a:fld>
            <a:endParaRPr lang="es-ES" altLang="en-US"/>
          </a:p>
        </p:txBody>
      </p:sp>
    </p:spTree>
    <p:extLst>
      <p:ext uri="{BB962C8B-B14F-4D97-AF65-F5344CB8AC3E}">
        <p14:creationId xmlns="" xmlns:p14="http://schemas.microsoft.com/office/powerpoint/2010/main" val="2335093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35143543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5882074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3057059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57200" y="1604963"/>
            <a:ext cx="4037013"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646613" y="1604963"/>
            <a:ext cx="4037012"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34058701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13835120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22396985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68832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6" name="Freeform 18"/>
          <p:cNvSpPr>
            <a:spLocks/>
          </p:cNvSpPr>
          <p:nvPr/>
        </p:nvSpPr>
        <p:spPr bwMode="hidden">
          <a:xfrm>
            <a:off x="2619375" y="4075113"/>
            <a:ext cx="5545138" cy="850900"/>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7" name="Freeform 22"/>
          <p:cNvSpPr>
            <a:spLocks/>
          </p:cNvSpPr>
          <p:nvPr/>
        </p:nvSpPr>
        <p:spPr bwMode="hidden">
          <a:xfrm>
            <a:off x="2828925" y="4087813"/>
            <a:ext cx="5467350" cy="77470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8" name="Freeform 26"/>
          <p:cNvSpPr>
            <a:spLocks/>
          </p:cNvSpPr>
          <p:nvPr/>
        </p:nvSpPr>
        <p:spPr bwMode="hidden">
          <a:xfrm>
            <a:off x="5610225" y="4073525"/>
            <a:ext cx="3306763" cy="652463"/>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9" name="Freeform 10"/>
          <p:cNvSpPr>
            <a:spLocks/>
          </p:cNvSpPr>
          <p:nvPr/>
        </p:nvSpPr>
        <p:spPr bwMode="hidden">
          <a:xfrm>
            <a:off x="211138" y="4059238"/>
            <a:ext cx="8723312" cy="1328737"/>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0" name="Date Placeholder 3"/>
          <p:cNvSpPr>
            <a:spLocks noGrp="1"/>
          </p:cNvSpPr>
          <p:nvPr>
            <p:ph type="dt" sz="half" idx="10"/>
          </p:nvPr>
        </p:nvSpPr>
        <p:spPr/>
        <p:txBody>
          <a:bodyPr/>
          <a:lstStyle>
            <a:lvl1pPr>
              <a:defRPr/>
            </a:lvl1pPr>
          </a:lstStyle>
          <a:p>
            <a:pPr>
              <a:defRPr/>
            </a:pPr>
            <a:fld id="{C87C61A6-449C-4BA6-B8E3-E329E51462B6}" type="datetimeFigureOut">
              <a:rPr lang="es-ES"/>
              <a:pPr>
                <a:defRPr/>
              </a:pPr>
              <a:t>10/02/2015</a:t>
            </a:fld>
            <a:endParaRPr lang="es-ES"/>
          </a:p>
        </p:txBody>
      </p:sp>
      <p:sp>
        <p:nvSpPr>
          <p:cNvPr id="11" name="Footer Placeholder 4"/>
          <p:cNvSpPr>
            <a:spLocks noGrp="1"/>
          </p:cNvSpPr>
          <p:nvPr>
            <p:ph type="ftr" sz="quarter" idx="11"/>
          </p:nvPr>
        </p:nvSpPr>
        <p:spPr/>
        <p:txBody>
          <a:bodyPr/>
          <a:lstStyle>
            <a:lvl1pPr>
              <a:defRPr/>
            </a:lvl1pPr>
          </a:lstStyle>
          <a:p>
            <a:pPr>
              <a:defRPr/>
            </a:pPr>
            <a:endParaRPr lang="es-ES"/>
          </a:p>
        </p:txBody>
      </p:sp>
      <p:sp>
        <p:nvSpPr>
          <p:cNvPr id="12" name="Slide Number Placeholder 5"/>
          <p:cNvSpPr>
            <a:spLocks noGrp="1"/>
          </p:cNvSpPr>
          <p:nvPr>
            <p:ph type="sldNum" sz="quarter" idx="12"/>
          </p:nvPr>
        </p:nvSpPr>
        <p:spPr/>
        <p:txBody>
          <a:bodyPr/>
          <a:lstStyle>
            <a:lvl1pPr>
              <a:defRPr/>
            </a:lvl1pPr>
          </a:lstStyle>
          <a:p>
            <a:pPr>
              <a:defRPr/>
            </a:pPr>
            <a:fld id="{2FBBD36D-9F32-4F7B-86A0-03D1B991C53C}" type="slidenum">
              <a:rPr lang="es-ES"/>
              <a:pPr>
                <a:defRPr/>
              </a:pPr>
              <a:t>‹Nº›</a:t>
            </a:fld>
            <a:endParaRPr lang="es-ES"/>
          </a:p>
        </p:txBody>
      </p:sp>
    </p:spTree>
  </p:cSld>
  <p:clrMapOvr>
    <a:masterClrMapping/>
  </p:clrMapOvr>
  <p:transition spd="slow">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4190886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18502138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1959206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2113" y="1604963"/>
            <a:ext cx="2093912" cy="4522787"/>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57200" y="1604963"/>
            <a:ext cx="6132513" cy="45227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30147896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800600" y="4624388"/>
            <a:ext cx="4035425" cy="930275"/>
          </a:xfrm>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 xmlns:p14="http://schemas.microsoft.com/office/powerpoint/2010/main" val="246347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3"/>
          <p:cNvSpPr>
            <a:spLocks noGrp="1"/>
          </p:cNvSpPr>
          <p:nvPr>
            <p:ph type="dt" sz="half" idx="15"/>
          </p:nvPr>
        </p:nvSpPr>
        <p:spPr/>
        <p:txBody>
          <a:bodyPr/>
          <a:lstStyle>
            <a:lvl1pPr>
              <a:defRPr/>
            </a:lvl1pPr>
          </a:lstStyle>
          <a:p>
            <a:pPr>
              <a:defRPr/>
            </a:pPr>
            <a:fld id="{3F019D97-6FEA-4E1C-9D68-5BAFEC16141B}" type="datetimeFigureOut">
              <a:rPr lang="es-ES"/>
              <a:pPr>
                <a:defRPr/>
              </a:pPr>
              <a:t>10/02/2015</a:t>
            </a:fld>
            <a:endParaRPr lang="es-ES"/>
          </a:p>
        </p:txBody>
      </p:sp>
      <p:sp>
        <p:nvSpPr>
          <p:cNvPr id="6" name="Footer Placeholder 4"/>
          <p:cNvSpPr>
            <a:spLocks noGrp="1"/>
          </p:cNvSpPr>
          <p:nvPr>
            <p:ph type="ftr" sz="quarter" idx="16"/>
          </p:nvPr>
        </p:nvSpPr>
        <p:spPr/>
        <p:txBody>
          <a:bodyPr/>
          <a:lstStyle>
            <a:lvl1pPr>
              <a:defRPr/>
            </a:lvl1pPr>
          </a:lstStyle>
          <a:p>
            <a:pPr>
              <a:defRPr/>
            </a:pPr>
            <a:endParaRPr lang="es-ES"/>
          </a:p>
        </p:txBody>
      </p:sp>
      <p:sp>
        <p:nvSpPr>
          <p:cNvPr id="7" name="Slide Number Placeholder 5"/>
          <p:cNvSpPr>
            <a:spLocks noGrp="1"/>
          </p:cNvSpPr>
          <p:nvPr>
            <p:ph type="sldNum" sz="quarter" idx="17"/>
          </p:nvPr>
        </p:nvSpPr>
        <p:spPr/>
        <p:txBody>
          <a:bodyPr/>
          <a:lstStyle>
            <a:lvl1pPr>
              <a:defRPr/>
            </a:lvl1pPr>
          </a:lstStyle>
          <a:p>
            <a:pPr>
              <a:defRPr/>
            </a:pPr>
            <a:fld id="{E06E2B28-0CED-43BA-86A0-A013E429A1B1}" type="slidenum">
              <a:rPr lang="es-ES"/>
              <a:pPr>
                <a:defRPr/>
              </a:pPr>
              <a:t>‹Nº›</a:t>
            </a:fld>
            <a:endParaRPr lang="es-E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lvl1pPr>
              <a:defRPr/>
            </a:lvl1pPr>
          </a:lstStyle>
          <a:p>
            <a:pPr>
              <a:defRPr/>
            </a:pPr>
            <a:fld id="{3EADC54E-419D-4083-B0B0-53BEA1EEB352}" type="datetimeFigureOut">
              <a:rPr lang="es-ES"/>
              <a:pPr>
                <a:defRPr/>
              </a:pPr>
              <a:t>10/02/2015</a:t>
            </a:fld>
            <a:endParaRPr lang="es-ES"/>
          </a:p>
        </p:txBody>
      </p:sp>
      <p:sp>
        <p:nvSpPr>
          <p:cNvPr id="8" name="Footer Placeholder 4"/>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EBBB494F-EB6A-4E54-8801-F0480871B53E}" type="slidenum">
              <a:rPr lang="es-ES"/>
              <a:pPr>
                <a:defRPr/>
              </a:pPr>
              <a:t>‹Nº›</a:t>
            </a:fld>
            <a:endParaRPr lang="es-E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3"/>
          <p:cNvSpPr>
            <a:spLocks noGrp="1"/>
          </p:cNvSpPr>
          <p:nvPr>
            <p:ph type="dt" sz="half" idx="10"/>
          </p:nvPr>
        </p:nvSpPr>
        <p:spPr/>
        <p:txBody>
          <a:bodyPr/>
          <a:lstStyle>
            <a:lvl1pPr>
              <a:defRPr/>
            </a:lvl1pPr>
          </a:lstStyle>
          <a:p>
            <a:pPr>
              <a:defRPr/>
            </a:pPr>
            <a:fld id="{57499D63-33C8-4BD1-B3D1-85C6BA758BBA}" type="datetimeFigureOut">
              <a:rPr lang="es-ES"/>
              <a:pPr>
                <a:defRPr/>
              </a:pPr>
              <a:t>10/02/2015</a:t>
            </a:fld>
            <a:endParaRPr lang="es-ES"/>
          </a:p>
        </p:txBody>
      </p:sp>
      <p:sp>
        <p:nvSpPr>
          <p:cNvPr id="4" name="Footer Placeholder 4"/>
          <p:cNvSpPr>
            <a:spLocks noGrp="1"/>
          </p:cNvSpPr>
          <p:nvPr>
            <p:ph type="ftr" sz="quarter" idx="11"/>
          </p:nvPr>
        </p:nvSpPr>
        <p:spPr/>
        <p:txBody>
          <a:bodyPr/>
          <a:lstStyle>
            <a:lvl1pPr>
              <a:defRPr/>
            </a:lvl1pPr>
          </a:lstStyle>
          <a:p>
            <a:pPr>
              <a:defRPr/>
            </a:pPr>
            <a:endParaRPr lang="es-ES"/>
          </a:p>
        </p:txBody>
      </p:sp>
      <p:sp>
        <p:nvSpPr>
          <p:cNvPr id="5" name="Slide Number Placeholder 5"/>
          <p:cNvSpPr>
            <a:spLocks noGrp="1"/>
          </p:cNvSpPr>
          <p:nvPr>
            <p:ph type="sldNum" sz="quarter" idx="12"/>
          </p:nvPr>
        </p:nvSpPr>
        <p:spPr/>
        <p:txBody>
          <a:bodyPr/>
          <a:lstStyle>
            <a:lvl1pPr>
              <a:defRPr/>
            </a:lvl1pPr>
          </a:lstStyle>
          <a:p>
            <a:pPr>
              <a:defRPr/>
            </a:pPr>
            <a:fld id="{578C87D4-637D-4AAE-B8FF-C06CE2EDE52B}" type="slidenum">
              <a:rPr lang="es-ES"/>
              <a:pPr>
                <a:defRPr/>
              </a:pPr>
              <a:t>‹Nº›</a:t>
            </a:fld>
            <a:endParaRPr lang="es-E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5" name="Freeform 18"/>
            <p:cNvSpPr>
              <a:spLocks/>
            </p:cNvSpPr>
            <p:nvPr/>
          </p:nvSpPr>
          <p:spPr bwMode="hidden">
            <a:xfrm>
              <a:off x="-308667" y="4319028"/>
              <a:ext cx="8279020" cy="1208091"/>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6" name="Freeform 22"/>
            <p:cNvSpPr>
              <a:spLocks/>
            </p:cNvSpPr>
            <p:nvPr/>
          </p:nvSpPr>
          <p:spPr bwMode="hidden">
            <a:xfrm>
              <a:off x="4286" y="4334834"/>
              <a:ext cx="8165219" cy="110196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7" name="Freeform 26"/>
            <p:cNvSpPr>
              <a:spLocks/>
            </p:cNvSpPr>
            <p:nvPr/>
          </p:nvSpPr>
          <p:spPr bwMode="hidden">
            <a:xfrm>
              <a:off x="4155651" y="4316769"/>
              <a:ext cx="4940859" cy="925827"/>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8"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9" name="Date Placeholder 1"/>
          <p:cNvSpPr>
            <a:spLocks noGrp="1"/>
          </p:cNvSpPr>
          <p:nvPr>
            <p:ph type="dt" sz="half" idx="10"/>
          </p:nvPr>
        </p:nvSpPr>
        <p:spPr/>
        <p:txBody>
          <a:bodyPr/>
          <a:lstStyle>
            <a:lvl1pPr>
              <a:defRPr/>
            </a:lvl1pPr>
          </a:lstStyle>
          <a:p>
            <a:pPr>
              <a:defRPr/>
            </a:pPr>
            <a:fld id="{A98F3345-B5D3-4D4B-A837-F0C02250A4FF}" type="datetimeFigureOut">
              <a:rPr lang="es-ES"/>
              <a:pPr>
                <a:defRPr/>
              </a:pPr>
              <a:t>10/02/2015</a:t>
            </a:fld>
            <a:endParaRPr lang="es-ES"/>
          </a:p>
        </p:txBody>
      </p:sp>
      <p:sp>
        <p:nvSpPr>
          <p:cNvPr id="10" name="Footer Placeholder 2"/>
          <p:cNvSpPr>
            <a:spLocks noGrp="1"/>
          </p:cNvSpPr>
          <p:nvPr>
            <p:ph type="ftr" sz="quarter" idx="11"/>
          </p:nvPr>
        </p:nvSpPr>
        <p:spPr/>
        <p:txBody>
          <a:bodyPr/>
          <a:lstStyle>
            <a:lvl1pPr>
              <a:defRPr/>
            </a:lvl1pPr>
          </a:lstStyle>
          <a:p>
            <a:pPr>
              <a:defRPr/>
            </a:pPr>
            <a:endParaRPr lang="es-ES"/>
          </a:p>
        </p:txBody>
      </p:sp>
      <p:sp>
        <p:nvSpPr>
          <p:cNvPr id="11" name="Slide Number Placeholder 3"/>
          <p:cNvSpPr>
            <a:spLocks noGrp="1"/>
          </p:cNvSpPr>
          <p:nvPr>
            <p:ph type="sldNum" sz="quarter" idx="12"/>
          </p:nvPr>
        </p:nvSpPr>
        <p:spPr/>
        <p:txBody>
          <a:bodyPr/>
          <a:lstStyle>
            <a:lvl1pPr>
              <a:defRPr/>
            </a:lvl1pPr>
          </a:lstStyle>
          <a:p>
            <a:pPr>
              <a:defRPr/>
            </a:pPr>
            <a:fld id="{A6CE3C04-71B6-4F3B-AC36-C7DD680D4AD2}" type="slidenum">
              <a:rPr lang="es-ES"/>
              <a:pPr>
                <a:defRPr/>
              </a:pPr>
              <a:t>‹Nº›</a:t>
            </a:fld>
            <a:endParaRPr lang="es-E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8" name="Freeform 18"/>
            <p:cNvSpPr>
              <a:spLocks/>
            </p:cNvSpPr>
            <p:nvPr/>
          </p:nvSpPr>
          <p:spPr bwMode="hidden">
            <a:xfrm>
              <a:off x="-308538" y="4318998"/>
              <a:ext cx="8280254" cy="1208906"/>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9" name="Freeform 22"/>
            <p:cNvSpPr>
              <a:spLocks/>
            </p:cNvSpPr>
            <p:nvPr/>
          </p:nvSpPr>
          <p:spPr bwMode="hidden">
            <a:xfrm>
              <a:off x="4014" y="4334786"/>
              <a:ext cx="8164231" cy="1102902"/>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10" name="Freeform 26"/>
            <p:cNvSpPr>
              <a:spLocks/>
            </p:cNvSpPr>
            <p:nvPr/>
          </p:nvSpPr>
          <p:spPr bwMode="hidden">
            <a:xfrm>
              <a:off x="4157164" y="4316742"/>
              <a:ext cx="4939265" cy="926979"/>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11" name="Freeform 28"/>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4"/>
          <p:cNvSpPr>
            <a:spLocks noGrp="1"/>
          </p:cNvSpPr>
          <p:nvPr>
            <p:ph type="dt" sz="half" idx="10"/>
          </p:nvPr>
        </p:nvSpPr>
        <p:spPr/>
        <p:txBody>
          <a:bodyPr/>
          <a:lstStyle>
            <a:lvl1pPr>
              <a:defRPr/>
            </a:lvl1pPr>
          </a:lstStyle>
          <a:p>
            <a:pPr>
              <a:defRPr/>
            </a:pPr>
            <a:fld id="{60B4C581-2C90-480A-8B96-8ADF87D8E661}" type="datetimeFigureOut">
              <a:rPr lang="es-ES"/>
              <a:pPr>
                <a:defRPr/>
              </a:pPr>
              <a:t>10/02/2015</a:t>
            </a:fld>
            <a:endParaRPr lang="es-ES"/>
          </a:p>
        </p:txBody>
      </p:sp>
      <p:sp>
        <p:nvSpPr>
          <p:cNvPr id="13" name="Footer Placeholder 5"/>
          <p:cNvSpPr>
            <a:spLocks noGrp="1"/>
          </p:cNvSpPr>
          <p:nvPr>
            <p:ph type="ftr" sz="quarter" idx="11"/>
          </p:nvPr>
        </p:nvSpPr>
        <p:spPr/>
        <p:txBody>
          <a:bodyPr/>
          <a:lstStyle>
            <a:lvl1pPr>
              <a:defRPr/>
            </a:lvl1pPr>
          </a:lstStyle>
          <a:p>
            <a:pPr>
              <a:defRPr/>
            </a:pPr>
            <a:endParaRPr lang="es-ES"/>
          </a:p>
        </p:txBody>
      </p:sp>
      <p:sp>
        <p:nvSpPr>
          <p:cNvPr id="14" name="Slide Number Placeholder 6"/>
          <p:cNvSpPr>
            <a:spLocks noGrp="1"/>
          </p:cNvSpPr>
          <p:nvPr>
            <p:ph type="sldNum" sz="quarter" idx="12"/>
          </p:nvPr>
        </p:nvSpPr>
        <p:spPr/>
        <p:txBody>
          <a:bodyPr/>
          <a:lstStyle>
            <a:lvl1pPr>
              <a:defRPr/>
            </a:lvl1pPr>
          </a:lstStyle>
          <a:p>
            <a:pPr>
              <a:defRPr/>
            </a:pPr>
            <a:fld id="{F45FBD8A-BF2B-4012-9DD1-BF85779A385E}" type="slidenum">
              <a:rPr lang="es-ES"/>
              <a:pPr>
                <a:defRPr/>
              </a:pPr>
              <a:t>‹Nº›</a:t>
            </a:fld>
            <a:endParaRPr lang="es-E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8" name="Freeform 18"/>
            <p:cNvSpPr>
              <a:spLocks/>
            </p:cNvSpPr>
            <p:nvPr/>
          </p:nvSpPr>
          <p:spPr bwMode="hidden">
            <a:xfrm>
              <a:off x="-308538" y="4319027"/>
              <a:ext cx="8280254" cy="1208092"/>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9" name="Freeform 22"/>
            <p:cNvSpPr>
              <a:spLocks/>
            </p:cNvSpPr>
            <p:nvPr/>
          </p:nvSpPr>
          <p:spPr bwMode="hidden">
            <a:xfrm>
              <a:off x="4014" y="4334834"/>
              <a:ext cx="8164231" cy="110196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10" name="Freeform 26"/>
            <p:cNvSpPr>
              <a:spLocks/>
            </p:cNvSpPr>
            <p:nvPr/>
          </p:nvSpPr>
          <p:spPr bwMode="hidden">
            <a:xfrm>
              <a:off x="4157164" y="4316769"/>
              <a:ext cx="4939265" cy="925827"/>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11" name="Freeform 2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dirty="0"/>
          </a:p>
        </p:txBody>
      </p:sp>
      <p:sp>
        <p:nvSpPr>
          <p:cNvPr id="12" name="Date Placeholder 4"/>
          <p:cNvSpPr>
            <a:spLocks noGrp="1"/>
          </p:cNvSpPr>
          <p:nvPr>
            <p:ph type="dt" sz="half" idx="10"/>
          </p:nvPr>
        </p:nvSpPr>
        <p:spPr/>
        <p:txBody>
          <a:bodyPr/>
          <a:lstStyle>
            <a:lvl1pPr>
              <a:defRPr/>
            </a:lvl1pPr>
          </a:lstStyle>
          <a:p>
            <a:pPr>
              <a:defRPr/>
            </a:pPr>
            <a:fld id="{72870FF5-D0F9-4B13-A50D-164B2C2DEDA2}" type="datetimeFigureOut">
              <a:rPr lang="es-ES"/>
              <a:pPr>
                <a:defRPr/>
              </a:pPr>
              <a:t>10/02/2015</a:t>
            </a:fld>
            <a:endParaRPr lang="es-ES"/>
          </a:p>
        </p:txBody>
      </p:sp>
      <p:sp>
        <p:nvSpPr>
          <p:cNvPr id="13" name="Footer Placeholder 5"/>
          <p:cNvSpPr>
            <a:spLocks noGrp="1"/>
          </p:cNvSpPr>
          <p:nvPr>
            <p:ph type="ftr" sz="quarter" idx="11"/>
          </p:nvPr>
        </p:nvSpPr>
        <p:spPr/>
        <p:txBody>
          <a:bodyPr/>
          <a:lstStyle>
            <a:lvl1pPr>
              <a:defRPr/>
            </a:lvl1pPr>
          </a:lstStyle>
          <a:p>
            <a:pPr>
              <a:defRPr/>
            </a:pPr>
            <a:endParaRPr lang="es-ES"/>
          </a:p>
        </p:txBody>
      </p:sp>
      <p:sp>
        <p:nvSpPr>
          <p:cNvPr id="14" name="Slide Number Placeholder 6"/>
          <p:cNvSpPr>
            <a:spLocks noGrp="1"/>
          </p:cNvSpPr>
          <p:nvPr>
            <p:ph type="sldNum" sz="quarter" idx="12"/>
          </p:nvPr>
        </p:nvSpPr>
        <p:spPr/>
        <p:txBody>
          <a:bodyPr/>
          <a:lstStyle>
            <a:lvl1pPr>
              <a:defRPr/>
            </a:lvl1pPr>
          </a:lstStyle>
          <a:p>
            <a:pPr>
              <a:defRPr/>
            </a:pPr>
            <a:fld id="{CE6E6D2F-AB12-4C0B-8881-A67B8E159633}" type="slidenum">
              <a:rPr lang="es-ES"/>
              <a:pPr>
                <a:defRPr/>
              </a:pPr>
              <a:t>‹Nº›</a:t>
            </a:fld>
            <a:endParaRPr lang="es-E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006" y="4499677"/>
              <a:ext cx="4295986" cy="1016152"/>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es-ES"/>
            </a:p>
          </p:txBody>
        </p:sp>
        <p:sp>
          <p:nvSpPr>
            <p:cNvPr id="1034" name="Freeform 18"/>
            <p:cNvSpPr>
              <a:spLocks/>
            </p:cNvSpPr>
            <p:nvPr/>
          </p:nvSpPr>
          <p:spPr bwMode="hidden">
            <a:xfrm>
              <a:off x="-308667" y="4319028"/>
              <a:ext cx="8279020" cy="1208091"/>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es-ES"/>
            </a:p>
          </p:txBody>
        </p:sp>
        <p:sp>
          <p:nvSpPr>
            <p:cNvPr id="1035" name="Freeform 22"/>
            <p:cNvSpPr>
              <a:spLocks/>
            </p:cNvSpPr>
            <p:nvPr/>
          </p:nvSpPr>
          <p:spPr bwMode="hidden">
            <a:xfrm>
              <a:off x="4286" y="4334834"/>
              <a:ext cx="8165219" cy="110196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es-ES"/>
            </a:p>
          </p:txBody>
        </p:sp>
        <p:sp>
          <p:nvSpPr>
            <p:cNvPr id="1036" name="Freeform 26"/>
            <p:cNvSpPr>
              <a:spLocks/>
            </p:cNvSpPr>
            <p:nvPr/>
          </p:nvSpPr>
          <p:spPr bwMode="hidden">
            <a:xfrm>
              <a:off x="4155651" y="4316769"/>
              <a:ext cx="4940859" cy="925827"/>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es-ES"/>
            </a:p>
          </p:txBody>
        </p:sp>
        <p:sp useBgFill="1">
          <p:nvSpPr>
            <p:cNvPr id="1037"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es-ES"/>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tx2"/>
                </a:solidFill>
                <a:latin typeface="Arial" pitchFamily="34" charset="0"/>
                <a:ea typeface="ＭＳ Ｐゴシック" pitchFamily="34" charset="-128"/>
              </a:defRPr>
            </a:lvl1pPr>
          </a:lstStyle>
          <a:p>
            <a:pPr>
              <a:defRPr/>
            </a:pPr>
            <a:fld id="{DE02A88B-4839-40D9-8691-6A129A8AE4FD}" type="datetimeFigureOut">
              <a:rPr lang="es-ES"/>
              <a:pPr>
                <a:defRPr/>
              </a:pPr>
              <a:t>10/02/2015</a:t>
            </a:fld>
            <a:endParaRPr lang="es-ES"/>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latin typeface="Arial" charset="0"/>
                <a:ea typeface="+mn-ea"/>
                <a:cs typeface="Arial" charset="0"/>
              </a:defRPr>
            </a:lvl1pPr>
          </a:lstStyle>
          <a:p>
            <a:pPr>
              <a:defRPr/>
            </a:pPr>
            <a:endParaRPr lang="es-E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tx2"/>
                </a:solidFill>
                <a:latin typeface="Arial" pitchFamily="34" charset="0"/>
                <a:ea typeface="ＭＳ Ｐゴシック" pitchFamily="34" charset="-128"/>
              </a:defRPr>
            </a:lvl1pPr>
          </a:lstStyle>
          <a:p>
            <a:pPr>
              <a:defRPr/>
            </a:pPr>
            <a:fld id="{55DAE66B-BF94-4CC9-9FAD-2A9BDE15C8AD}" type="slidenum">
              <a:rPr lang="es-ES"/>
              <a:pPr>
                <a:defRPr/>
              </a:pPr>
              <a:t>‹Nº›</a:t>
            </a:fld>
            <a:endParaRPr lang="es-ES"/>
          </a:p>
        </p:txBody>
      </p:sp>
      <p:sp>
        <p:nvSpPr>
          <p:cNvPr id="1032" name="Text Placeholder 2"/>
          <p:cNvSpPr>
            <a:spLocks noGrp="1"/>
          </p:cNvSpPr>
          <p:nvPr>
            <p:ph type="body" idx="1"/>
          </p:nvPr>
        </p:nvSpPr>
        <p:spPr bwMode="auto">
          <a:xfrm>
            <a:off x="871538" y="2674938"/>
            <a:ext cx="7408862" cy="3451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4180" r:id="rId1"/>
    <p:sldLayoutId id="2147484175" r:id="rId2"/>
    <p:sldLayoutId id="2147484181" r:id="rId3"/>
    <p:sldLayoutId id="2147484176" r:id="rId4"/>
    <p:sldLayoutId id="2147484177" r:id="rId5"/>
    <p:sldLayoutId id="2147484178" r:id="rId6"/>
    <p:sldLayoutId id="2147484182" r:id="rId7"/>
    <p:sldLayoutId id="2147484183" r:id="rId8"/>
    <p:sldLayoutId id="2147484184" r:id="rId9"/>
    <p:sldLayoutId id="2147484179" r:id="rId10"/>
    <p:sldLayoutId id="2147484185" r:id="rId11"/>
  </p:sldLayoutIdLst>
  <p:transition spd="slow">
    <p:wipe/>
  </p:transition>
  <p:txStyles>
    <p:titleStyle>
      <a:lvl1pPr algn="ctr" rtl="0" eaLnBrk="0" fontAlgn="base" hangingPunct="0">
        <a:spcBef>
          <a:spcPct val="0"/>
        </a:spcBef>
        <a:spcAft>
          <a:spcPct val="0"/>
        </a:spcAft>
        <a:defRPr sz="4400" kern="1200">
          <a:solidFill>
            <a:srgbClr val="FFFFFF"/>
          </a:solidFill>
          <a:latin typeface="+mj-lt"/>
          <a:ea typeface="MS PGothic" pitchFamily="34" charset="-128"/>
          <a:cs typeface="ＭＳ Ｐゴシック" charset="0"/>
        </a:defRPr>
      </a:lvl1pPr>
      <a:lvl2pPr algn="ctr" rtl="0" eaLnBrk="0" fontAlgn="base" hangingPunct="0">
        <a:spcBef>
          <a:spcPct val="0"/>
        </a:spcBef>
        <a:spcAft>
          <a:spcPct val="0"/>
        </a:spcAft>
        <a:defRPr sz="4400">
          <a:solidFill>
            <a:srgbClr val="FFFFFF"/>
          </a:solidFill>
          <a:latin typeface="Candara" pitchFamily="34" charset="0"/>
          <a:ea typeface="MS PGothic" pitchFamily="34" charset="-128"/>
          <a:cs typeface="ＭＳ Ｐゴシック" charset="0"/>
        </a:defRPr>
      </a:lvl2pPr>
      <a:lvl3pPr algn="ctr" rtl="0" eaLnBrk="0" fontAlgn="base" hangingPunct="0">
        <a:spcBef>
          <a:spcPct val="0"/>
        </a:spcBef>
        <a:spcAft>
          <a:spcPct val="0"/>
        </a:spcAft>
        <a:defRPr sz="4400">
          <a:solidFill>
            <a:srgbClr val="FFFFFF"/>
          </a:solidFill>
          <a:latin typeface="Candara" pitchFamily="34" charset="0"/>
          <a:ea typeface="MS PGothic" pitchFamily="34" charset="-128"/>
          <a:cs typeface="ＭＳ Ｐゴシック" charset="0"/>
        </a:defRPr>
      </a:lvl3pPr>
      <a:lvl4pPr algn="ctr" rtl="0" eaLnBrk="0" fontAlgn="base" hangingPunct="0">
        <a:spcBef>
          <a:spcPct val="0"/>
        </a:spcBef>
        <a:spcAft>
          <a:spcPct val="0"/>
        </a:spcAft>
        <a:defRPr sz="4400">
          <a:solidFill>
            <a:srgbClr val="FFFFFF"/>
          </a:solidFill>
          <a:latin typeface="Candara" pitchFamily="34" charset="0"/>
          <a:ea typeface="MS PGothic" pitchFamily="34" charset="-128"/>
          <a:cs typeface="ＭＳ Ｐゴシック" charset="0"/>
        </a:defRPr>
      </a:lvl4pPr>
      <a:lvl5pPr algn="ctr" rtl="0" eaLnBrk="0" fontAlgn="base" hangingPunct="0">
        <a:spcBef>
          <a:spcPct val="0"/>
        </a:spcBef>
        <a:spcAft>
          <a:spcPct val="0"/>
        </a:spcAft>
        <a:defRPr sz="4400">
          <a:solidFill>
            <a:srgbClr val="FFFFFF"/>
          </a:solidFill>
          <a:latin typeface="Candara" pitchFamily="34" charset="0"/>
          <a:ea typeface="MS PGothic" pitchFamily="34" charset="-128"/>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S PGothic" pitchFamily="34" charset="-128"/>
          <a:cs typeface="ＭＳ Ｐゴシック" charset="0"/>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S PGothic" pitchFamily="34" charset="-128"/>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S PGothic" pitchFamily="34" charset="-128"/>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S PGothic" pitchFamily="34" charset="-128"/>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S PGothic" pitchFamily="34" charset="-128"/>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ChangeArrowheads="1"/>
          </p:cNvSpPr>
          <p:nvPr/>
        </p:nvSpPr>
        <p:spPr bwMode="auto">
          <a:xfrm>
            <a:off x="8210550" y="282575"/>
            <a:ext cx="641350" cy="1600200"/>
          </a:xfrm>
          <a:prstGeom prst="rect">
            <a:avLst/>
          </a:prstGeom>
          <a:solidFill>
            <a:srgbClr val="6633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pitchFamily="2" charset="-122"/>
            </a:endParaRPr>
          </a:p>
        </p:txBody>
      </p:sp>
      <p:sp>
        <p:nvSpPr>
          <p:cNvPr id="2051" name="Rectangle 2"/>
          <p:cNvSpPr>
            <a:spLocks noGrp="1" noChangeArrowheads="1"/>
          </p:cNvSpPr>
          <p:nvPr>
            <p:ph type="title"/>
          </p:nvPr>
        </p:nvSpPr>
        <p:spPr bwMode="auto">
          <a:xfrm>
            <a:off x="498475" y="484188"/>
            <a:ext cx="7553325" cy="1112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052" name="Rectangle 3"/>
          <p:cNvSpPr>
            <a:spLocks noGrp="1" noChangeArrowheads="1"/>
          </p:cNvSpPr>
          <p:nvPr>
            <p:ph type="body" idx="1"/>
          </p:nvPr>
        </p:nvSpPr>
        <p:spPr bwMode="auto">
          <a:xfrm>
            <a:off x="498475" y="1981200"/>
            <a:ext cx="7553325" cy="414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
        <p:nvSpPr>
          <p:cNvPr id="2" name="Rectangle 4"/>
          <p:cNvSpPr>
            <a:spLocks noGrp="1" noChangeArrowheads="1"/>
          </p:cNvSpPr>
          <p:nvPr>
            <p:ph type="dt"/>
          </p:nvPr>
        </p:nvSpPr>
        <p:spPr bwMode="auto">
          <a:xfrm>
            <a:off x="6796088" y="6423025"/>
            <a:ext cx="2130425" cy="363538"/>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tabLst>
                <a:tab pos="723900" algn="l"/>
                <a:tab pos="1447800" algn="l"/>
              </a:tabLst>
              <a:defRPr>
                <a:solidFill>
                  <a:srgbClr val="000000"/>
                </a:solidFill>
                <a:latin typeface="+mn-lt"/>
                <a:ea typeface="SimSun" charset="-122"/>
                <a:cs typeface="Arial Unicode MS" charset="0"/>
              </a:defRPr>
            </a:lvl1pPr>
          </a:lstStyle>
          <a:p>
            <a:pPr defTabSz="449263">
              <a:buSzPct val="100000"/>
              <a:defRPr/>
            </a:pPr>
            <a:r>
              <a:rPr lang="es-ES"/>
              <a:t>16/05/14</a:t>
            </a:r>
          </a:p>
        </p:txBody>
      </p:sp>
      <p:sp>
        <p:nvSpPr>
          <p:cNvPr id="2054" name="Text Box 5"/>
          <p:cNvSpPr txBox="1">
            <a:spLocks noChangeArrowheads="1"/>
          </p:cNvSpPr>
          <p:nvPr/>
        </p:nvSpPr>
        <p:spPr bwMode="auto">
          <a:xfrm>
            <a:off x="201613" y="6423025"/>
            <a:ext cx="6122987"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pitchFamily="2" charset="-122"/>
            </a:endParaRPr>
          </a:p>
        </p:txBody>
      </p:sp>
      <p:sp>
        <p:nvSpPr>
          <p:cNvPr id="3" name="Rectangle 6"/>
          <p:cNvSpPr>
            <a:spLocks noGrp="1" noChangeArrowheads="1"/>
          </p:cNvSpPr>
          <p:nvPr>
            <p:ph type="sldNum"/>
          </p:nvPr>
        </p:nvSpPr>
        <p:spPr bwMode="auto">
          <a:xfrm>
            <a:off x="8305800" y="242888"/>
            <a:ext cx="550863" cy="363537"/>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defRPr>
                <a:solidFill>
                  <a:srgbClr val="000000"/>
                </a:solidFill>
                <a:latin typeface="Rockwell" pitchFamily="18" charset="0"/>
                <a:ea typeface="Arial Unicode MS" pitchFamily="34" charset="-128"/>
                <a:cs typeface="Arial Unicode MS" pitchFamily="34" charset="-128"/>
              </a:defRPr>
            </a:lvl1pPr>
          </a:lstStyle>
          <a:p>
            <a:pPr defTabSz="449263">
              <a:buSzPct val="100000"/>
              <a:defRPr/>
            </a:pPr>
            <a:fld id="{0C84CDD0-EF8E-4883-B8E9-7EE0798CB678}" type="slidenum">
              <a:rPr lang="es-ES" altLang="en-US"/>
              <a:pPr defTabSz="449263">
                <a:buSzPct val="100000"/>
                <a:defRPr/>
              </a:pPr>
              <a:t>‹Nº›</a:t>
            </a:fld>
            <a:endParaRPr lang="es-ES" altLang="en-US"/>
          </a:p>
        </p:txBody>
      </p:sp>
      <p:sp>
        <p:nvSpPr>
          <p:cNvPr id="2056" name="Rectangle 7"/>
          <p:cNvSpPr>
            <a:spLocks noChangeArrowheads="1"/>
          </p:cNvSpPr>
          <p:nvPr/>
        </p:nvSpPr>
        <p:spPr bwMode="auto">
          <a:xfrm>
            <a:off x="223838" y="228600"/>
            <a:ext cx="260350"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a:buSzPct val="100000"/>
              <a:defRPr/>
            </a:pPr>
            <a:r>
              <a:rPr lang="es-ES" altLang="en-US" sz="3600" b="1" smtClean="0">
                <a:solidFill>
                  <a:srgbClr val="000000"/>
                </a:solidFill>
                <a:latin typeface="Rockwell" pitchFamily="18" charset="0"/>
              </a:rPr>
              <a:t>+</a:t>
            </a:r>
          </a:p>
        </p:txBody>
      </p:sp>
      <p:sp>
        <p:nvSpPr>
          <p:cNvPr id="2057" name="Rectangle 8"/>
          <p:cNvSpPr>
            <a:spLocks noChangeArrowheads="1"/>
          </p:cNvSpPr>
          <p:nvPr/>
        </p:nvSpPr>
        <p:spPr bwMode="auto">
          <a:xfrm>
            <a:off x="8067675" y="282575"/>
            <a:ext cx="90488" cy="1600200"/>
          </a:xfrm>
          <a:prstGeom prst="rect">
            <a:avLst/>
          </a:prstGeom>
          <a:solidFill>
            <a:srgbClr val="6666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pitchFamily="2" charset="-122"/>
            </a:endParaRPr>
          </a:p>
        </p:txBody>
      </p:sp>
    </p:spTree>
    <p:extLst>
      <p:ext uri="{BB962C8B-B14F-4D97-AF65-F5344CB8AC3E}">
        <p14:creationId xmlns="" xmlns:p14="http://schemas.microsoft.com/office/powerpoint/2010/main" val="4092395973"/>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800600" y="4624388"/>
            <a:ext cx="4035425" cy="930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 name="Rectangle 2"/>
          <p:cNvSpPr>
            <a:spLocks noGrp="1" noChangeArrowheads="1"/>
          </p:cNvSpPr>
          <p:nvPr>
            <p:ph type="dt"/>
          </p:nvPr>
        </p:nvSpPr>
        <p:spPr bwMode="auto">
          <a:xfrm>
            <a:off x="4800600" y="6426200"/>
            <a:ext cx="1228725" cy="361950"/>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SimSun" charset="-122"/>
              </a:defRPr>
            </a:lvl1pPr>
          </a:lstStyle>
          <a:p>
            <a:pPr defTabSz="449263" hangingPunct="0">
              <a:lnSpc>
                <a:spcPct val="93000"/>
              </a:lnSpc>
              <a:buSzPct val="100000"/>
              <a:defRPr/>
            </a:pPr>
            <a:r>
              <a:rPr lang="es-ES"/>
              <a:t>16/05/14</a:t>
            </a:r>
          </a:p>
        </p:txBody>
      </p:sp>
      <p:sp>
        <p:nvSpPr>
          <p:cNvPr id="1028" name="Text Box 3"/>
          <p:cNvSpPr txBox="1">
            <a:spLocks noChangeArrowheads="1"/>
          </p:cNvSpPr>
          <p:nvPr/>
        </p:nvSpPr>
        <p:spPr bwMode="auto">
          <a:xfrm>
            <a:off x="6311900" y="6426200"/>
            <a:ext cx="2617788"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29" name="Rectangle 4"/>
          <p:cNvSpPr>
            <a:spLocks noChangeArrowheads="1"/>
          </p:cNvSpPr>
          <p:nvPr/>
        </p:nvSpPr>
        <p:spPr bwMode="auto">
          <a:xfrm>
            <a:off x="282575" y="228600"/>
            <a:ext cx="4235450" cy="4187825"/>
          </a:xfrm>
          <a:prstGeom prst="rect">
            <a:avLst/>
          </a:prstGeom>
          <a:solidFill>
            <a:srgbClr val="6633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30" name="Rectangle 5"/>
          <p:cNvSpPr>
            <a:spLocks noChangeArrowheads="1"/>
          </p:cNvSpPr>
          <p:nvPr/>
        </p:nvSpPr>
        <p:spPr bwMode="auto">
          <a:xfrm>
            <a:off x="6802438" y="228600"/>
            <a:ext cx="2057400" cy="2038350"/>
          </a:xfrm>
          <a:prstGeom prst="rect">
            <a:avLst/>
          </a:prstGeom>
          <a:solidFill>
            <a:srgbClr val="6666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31" name="Rectangle 6"/>
          <p:cNvSpPr>
            <a:spLocks noChangeArrowheads="1"/>
          </p:cNvSpPr>
          <p:nvPr/>
        </p:nvSpPr>
        <p:spPr bwMode="auto">
          <a:xfrm>
            <a:off x="4624388" y="2378075"/>
            <a:ext cx="2057400" cy="2038350"/>
          </a:xfrm>
          <a:prstGeom prst="rect">
            <a:avLst/>
          </a:prstGeom>
          <a:solidFill>
            <a:srgbClr val="9999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32" name="Rectangle 7"/>
          <p:cNvSpPr>
            <a:spLocks noChangeArrowheads="1"/>
          </p:cNvSpPr>
          <p:nvPr/>
        </p:nvSpPr>
        <p:spPr bwMode="auto">
          <a:xfrm>
            <a:off x="425450" y="174625"/>
            <a:ext cx="412750" cy="823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a:buSzPct val="100000"/>
              <a:defRPr/>
            </a:pPr>
            <a:r>
              <a:rPr lang="es-ES" altLang="en-US" sz="5400" b="1" smtClean="0">
                <a:solidFill>
                  <a:srgbClr val="000000"/>
                </a:solidFill>
                <a:latin typeface="Rockwell" pitchFamily="18" charset="0"/>
              </a:rPr>
              <a:t>+</a:t>
            </a:r>
          </a:p>
        </p:txBody>
      </p:sp>
      <p:sp>
        <p:nvSpPr>
          <p:cNvPr id="1033" name="Rectangle 8"/>
          <p:cNvSpPr>
            <a:spLocks noChangeArrowheads="1"/>
          </p:cNvSpPr>
          <p:nvPr/>
        </p:nvSpPr>
        <p:spPr bwMode="auto">
          <a:xfrm>
            <a:off x="4624388" y="228600"/>
            <a:ext cx="2057400" cy="2038350"/>
          </a:xfrm>
          <a:prstGeom prst="rect">
            <a:avLst/>
          </a:prstGeom>
          <a:solidFill>
            <a:srgbClr val="A3A10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34" name="Rectangle 9"/>
          <p:cNvSpPr>
            <a:spLocks noChangeArrowheads="1"/>
          </p:cNvSpPr>
          <p:nvPr/>
        </p:nvSpPr>
        <p:spPr bwMode="auto">
          <a:xfrm>
            <a:off x="6802438" y="2378075"/>
            <a:ext cx="2057400" cy="2038350"/>
          </a:xfrm>
          <a:prstGeom prst="rect">
            <a:avLst/>
          </a:prstGeom>
          <a:solidFill>
            <a:srgbClr val="330F42"/>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ea typeface="SimSun"/>
            </a:endParaRPr>
          </a:p>
        </p:txBody>
      </p:sp>
      <p:sp>
        <p:nvSpPr>
          <p:cNvPr id="1035" name="Rectangle 10"/>
          <p:cNvSpPr>
            <a:spLocks noGrp="1" noChangeArrowheads="1"/>
          </p:cNvSpPr>
          <p:nvPr>
            <p:ph type="body" idx="1"/>
          </p:nvPr>
        </p:nvSpPr>
        <p:spPr bwMode="auto">
          <a:xfrm>
            <a:off x="457200" y="1604963"/>
            <a:ext cx="8226425" cy="4522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5040" rIns="0" bIns="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Tree>
    <p:extLst>
      <p:ext uri="{BB962C8B-B14F-4D97-AF65-F5344CB8AC3E}">
        <p14:creationId xmlns="" xmlns:p14="http://schemas.microsoft.com/office/powerpoint/2010/main" val="3089611104"/>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 id="2147484223" r:id="rId12"/>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hyperlink" Target="https://www.youtube.com/watch?v=VNsqAv9Sv3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www.google.es/url?sa=i&amp;rct=j&amp;q=&amp;esrc=s&amp;frm=1&amp;source=images&amp;cd=&amp;cad=rja&amp;uact=8&amp;docid=2Tj_2NcaDYr9cM&amp;tbnid=lpmRfzq3uImE2M:&amp;ved=0CAUQjRw&amp;url=http://www.nosoyunnumero.com/archivo/deportes/juegos-olimpicos/page/2/&amp;ei=Rg11U6dHlLLIBMODgKAL&amp;bvm=bv.66699033,d.ZGU&amp;psig=AFQjCNGvO9vWkhms9YJ4nDMUvzLePwQx7w&amp;ust=1400266423492257"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publicacionesoficiales.boe.es/" TargetMode="External"/><Relationship Id="rId2" Type="http://schemas.openxmlformats.org/officeDocument/2006/relationships/hyperlink" Target="http://www.mecd.gob.es/" TargetMode="External"/><Relationship Id="rId1" Type="http://schemas.openxmlformats.org/officeDocument/2006/relationships/slideLayout" Target="../slideLayouts/slideLayout26.xml"/><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www.youtube.com/watch?v=S9_ACtsFIsw"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hyperlink" Target="http://www.google.es/url?sa=i&amp;rct=j&amp;q=&amp;esrc=s&amp;frm=1&amp;source=images&amp;cd=&amp;cad=rja&amp;uact=8&amp;docid=rWCrNzCDz-n4PM&amp;tbnid=ppOKe37BkE3DZM:&amp;ved=0CAUQjRw&amp;url=http://www.fundacionesandaluzas.org/pagina/La/Fundacion/Andalucia/Olimpica/educa/valores/olimpicos/mas/cinco/mil/escolares/andaluces/85/4742/0/190/251/0/2/97&amp;ei=SAx1U5-dMpepyASAzIL4CQ&amp;bvm=bv.66699033,d.ZGU&amp;psig=AFQjCNHXXVR-aGikzPfZ9DIS2XR_-M5Xvw&amp;ust=1400266175011482"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Layout" Target="../diagrams/layout2.xml"/><Relationship Id="rId7" Type="http://schemas.openxmlformats.org/officeDocument/2006/relationships/image" Target="../media/image11.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0" y="-99392"/>
            <a:ext cx="9144000" cy="3168352"/>
          </a:xfrm>
          <a:prstGeom prst="rect">
            <a:avLst/>
          </a:prstGeom>
          <a:solidFill>
            <a:srgbClr val="709CB0"/>
          </a:solidFill>
          <a:ln>
            <a:noFill/>
          </a:ln>
          <a:effectLst/>
          <a:extLst>
            <a:ext uri="{91240B29-F687-4F45-9708-019B960494DF}">
              <a14:hiddenLine xmlns="" xmlns:a14="http://schemas.microsoft.com/office/drawing/2010/main" w="317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buClr>
                <a:srgbClr val="000000"/>
              </a:buClr>
              <a:buSzPct val="100000"/>
              <a:buFont typeface="Times New Roman" pitchFamily="18" charset="0"/>
              <a:buNone/>
            </a:pPr>
            <a:endParaRPr lang="es-ES" altLang="en-US" sz="3500" b="1" dirty="0" smtClean="0">
              <a:solidFill>
                <a:srgbClr val="D4D3D3"/>
              </a:solidFill>
              <a:latin typeface="Proxima Nova Lt" charset="0"/>
            </a:endParaRPr>
          </a:p>
          <a:p>
            <a:pPr defTabSz="449263" eaLnBrk="1" hangingPunct="0">
              <a:buClr>
                <a:srgbClr val="000000"/>
              </a:buClr>
              <a:buSzPct val="100000"/>
              <a:buFont typeface="Times New Roman" pitchFamily="18" charset="0"/>
              <a:buNone/>
            </a:pPr>
            <a:r>
              <a:rPr lang="es-ES" altLang="en-US" sz="3500" b="1" dirty="0" smtClean="0">
                <a:solidFill>
                  <a:srgbClr val="FFFFFF"/>
                </a:solidFill>
                <a:latin typeface="Proxima Nova Lt" charset="0"/>
              </a:rPr>
              <a:t>Los Juegos </a:t>
            </a:r>
            <a:r>
              <a:rPr lang="es-ES" altLang="en-US" sz="3500" b="1" dirty="0" smtClean="0">
                <a:solidFill>
                  <a:srgbClr val="FFFFFF"/>
                </a:solidFill>
                <a:latin typeface="Proxima Nova Lt" charset="0"/>
              </a:rPr>
              <a:t>Olímpicos</a:t>
            </a:r>
            <a:endParaRPr lang="es-ES" altLang="en-US" sz="3500" b="1" dirty="0" smtClean="0">
              <a:solidFill>
                <a:srgbClr val="FFFFFF"/>
              </a:solidFill>
              <a:latin typeface="Proxima Nova Lt" charset="0"/>
            </a:endParaRPr>
          </a:p>
          <a:p>
            <a:pPr defTabSz="449263" eaLnBrk="1" hangingPunct="0">
              <a:buClr>
                <a:srgbClr val="000000"/>
              </a:buClr>
              <a:buSzPct val="100000"/>
              <a:buFont typeface="Times New Roman" pitchFamily="18" charset="0"/>
              <a:buNone/>
            </a:pPr>
            <a:r>
              <a:rPr lang="es-ES" altLang="en-US" sz="3500" b="1" dirty="0" smtClean="0">
                <a:solidFill>
                  <a:srgbClr val="FFFFFF"/>
                </a:solidFill>
                <a:latin typeface="Proxima Nova Lt" charset="0"/>
              </a:rPr>
              <a:t>c</a:t>
            </a:r>
            <a:r>
              <a:rPr lang="es-ES" altLang="en-US" sz="3500" b="1" smtClean="0">
                <a:solidFill>
                  <a:srgbClr val="FFFFFF"/>
                </a:solidFill>
                <a:latin typeface="Proxima Nova Lt" charset="0"/>
              </a:rPr>
              <a:t>omo </a:t>
            </a:r>
            <a:r>
              <a:rPr lang="es-ES" altLang="en-US" sz="3500" b="1" dirty="0" smtClean="0">
                <a:solidFill>
                  <a:srgbClr val="FFFFFF"/>
                </a:solidFill>
                <a:latin typeface="Proxima Nova Lt" charset="0"/>
              </a:rPr>
              <a:t>recurso para la clase de ELE</a:t>
            </a:r>
            <a:endParaRPr lang="en-US" altLang="en-US" dirty="0" smtClean="0">
              <a:solidFill>
                <a:srgbClr val="FFFFFF"/>
              </a:solidFill>
            </a:endParaRPr>
          </a:p>
        </p:txBody>
      </p:sp>
      <p:grpSp>
        <p:nvGrpSpPr>
          <p:cNvPr id="4" name="Group 7"/>
          <p:cNvGrpSpPr>
            <a:grpSpLocks/>
          </p:cNvGrpSpPr>
          <p:nvPr/>
        </p:nvGrpSpPr>
        <p:grpSpPr bwMode="auto">
          <a:xfrm>
            <a:off x="7180338" y="602833"/>
            <a:ext cx="1385887" cy="503238"/>
            <a:chOff x="107262060" y="105267960"/>
            <a:chExt cx="1386000" cy="504000"/>
          </a:xfrm>
        </p:grpSpPr>
        <p:sp>
          <p:nvSpPr>
            <p:cNvPr id="5" name="Text Box 8"/>
            <p:cNvSpPr txBox="1">
              <a:spLocks noChangeArrowheads="1"/>
            </p:cNvSpPr>
            <p:nvPr/>
          </p:nvSpPr>
          <p:spPr bwMode="auto">
            <a:xfrm>
              <a:off x="107370060" y="105267960"/>
              <a:ext cx="1278000" cy="504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84000"/>
                </a:lnSpc>
                <a:buClr>
                  <a:srgbClr val="000000"/>
                </a:buClr>
                <a:buSzPct val="100000"/>
                <a:buFont typeface="Times New Roman" pitchFamily="18" charset="0"/>
                <a:buNone/>
              </a:pPr>
              <a:r>
                <a:rPr lang="es-ES" altLang="en-US" sz="900" dirty="0" smtClean="0">
                  <a:solidFill>
                    <a:srgbClr val="FFFFFF"/>
                  </a:solidFill>
                  <a:latin typeface="Proxima Nova Rg" charset="0"/>
                </a:rPr>
                <a:t>Ministerio</a:t>
              </a:r>
              <a:br>
                <a:rPr lang="es-ES" altLang="en-US" sz="900" dirty="0" smtClean="0">
                  <a:solidFill>
                    <a:srgbClr val="FFFFFF"/>
                  </a:solidFill>
                  <a:latin typeface="Proxima Nova Rg" charset="0"/>
                </a:rPr>
              </a:br>
              <a:r>
                <a:rPr lang="es-ES" altLang="en-US" sz="900" dirty="0" smtClean="0">
                  <a:solidFill>
                    <a:srgbClr val="FFFFFF"/>
                  </a:solidFill>
                  <a:latin typeface="Proxima Nova Rg" charset="0"/>
                </a:rPr>
                <a:t>de Educación, Cultura</a:t>
              </a:r>
              <a:br>
                <a:rPr lang="es-ES" altLang="en-US" sz="900" dirty="0" smtClean="0">
                  <a:solidFill>
                    <a:srgbClr val="FFFFFF"/>
                  </a:solidFill>
                  <a:latin typeface="Proxima Nova Rg" charset="0"/>
                </a:rPr>
              </a:br>
              <a:r>
                <a:rPr lang="es-ES" altLang="en-US" sz="900" dirty="0" smtClean="0">
                  <a:solidFill>
                    <a:srgbClr val="FFFFFF"/>
                  </a:solidFill>
                  <a:latin typeface="Proxima Nova Rg" charset="0"/>
                </a:rPr>
                <a:t>y Deporte</a:t>
              </a:r>
              <a:endParaRPr lang="en-US" altLang="en-US" dirty="0" smtClean="0">
                <a:solidFill>
                  <a:srgbClr val="FFFFFF"/>
                </a:solidFill>
              </a:endParaRPr>
            </a:p>
          </p:txBody>
        </p:sp>
        <p:sp>
          <p:nvSpPr>
            <p:cNvPr id="6" name="Line 9"/>
            <p:cNvSpPr>
              <a:spLocks noChangeShapeType="1"/>
            </p:cNvSpPr>
            <p:nvPr/>
          </p:nvSpPr>
          <p:spPr bwMode="auto">
            <a:xfrm>
              <a:off x="107262060" y="105303960"/>
              <a:ext cx="0" cy="378000"/>
            </a:xfrm>
            <a:prstGeom prst="line">
              <a:avLst/>
            </a:prstGeom>
            <a:noFill/>
            <a:ln w="12700">
              <a:solidFill>
                <a:srgbClr val="D4D3D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defTabSz="449263" hangingPunct="0">
                <a:lnSpc>
                  <a:spcPct val="93000"/>
                </a:lnSpc>
                <a:buClr>
                  <a:srgbClr val="000000"/>
                </a:buClr>
                <a:buSzPct val="100000"/>
                <a:buFont typeface="Times New Roman" pitchFamily="18" charset="0"/>
                <a:buNone/>
              </a:pPr>
              <a:endParaRPr lang="en-GB" dirty="0" smtClean="0">
                <a:solidFill>
                  <a:srgbClr val="FFFFFF"/>
                </a:solidFill>
                <a:latin typeface="Arial" charset="0"/>
                <a:ea typeface="SimSun"/>
              </a:endParaRPr>
            </a:p>
          </p:txBody>
        </p:sp>
      </p:grpSp>
      <p:sp>
        <p:nvSpPr>
          <p:cNvPr id="7" name="Text Box 10"/>
          <p:cNvSpPr txBox="1">
            <a:spLocks noChangeArrowheads="1"/>
          </p:cNvSpPr>
          <p:nvPr/>
        </p:nvSpPr>
        <p:spPr bwMode="auto">
          <a:xfrm>
            <a:off x="683568" y="2564904"/>
            <a:ext cx="6370637" cy="358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168000"/>
              </a:lnSpc>
              <a:buClr>
                <a:srgbClr val="000000"/>
              </a:buClr>
              <a:buSzPct val="100000"/>
              <a:buFont typeface="Times New Roman" pitchFamily="18" charset="0"/>
              <a:buNone/>
            </a:pPr>
            <a:r>
              <a:rPr lang="es-ES" altLang="en-US" dirty="0" smtClean="0">
                <a:solidFill>
                  <a:srgbClr val="FFFFFF"/>
                </a:solidFill>
                <a:latin typeface="Proxima Nova Rg" charset="0"/>
              </a:rPr>
              <a:t>Unidades de secundaria y </a:t>
            </a:r>
            <a:r>
              <a:rPr lang="es-ES" altLang="en-US" i="1" dirty="0" smtClean="0">
                <a:solidFill>
                  <a:srgbClr val="FFFFFF"/>
                </a:solidFill>
                <a:latin typeface="Proxima Nova Rg" charset="0"/>
              </a:rPr>
              <a:t>A-level</a:t>
            </a:r>
            <a:endParaRPr lang="en-US" altLang="en-US" i="1" dirty="0" smtClean="0">
              <a:solidFill>
                <a:srgbClr val="FFFFFF"/>
              </a:solidFill>
            </a:endParaRPr>
          </a:p>
        </p:txBody>
      </p:sp>
      <p:pic>
        <p:nvPicPr>
          <p:cNvPr id="14" name="Picture 11" descr="REINOUNIDOEIRLANDAmay0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199" y="5949280"/>
            <a:ext cx="3347864" cy="7707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8"/>
          <p:cNvPicPr>
            <a:picLocks noChangeAspect="1" noChangeArrowheads="1"/>
          </p:cNvPicPr>
          <p:nvPr/>
        </p:nvPicPr>
        <p:blipFill>
          <a:blip r:embed="rId3" cstate="print"/>
          <a:srcRect/>
          <a:stretch>
            <a:fillRect/>
          </a:stretch>
        </p:blipFill>
        <p:spPr bwMode="auto">
          <a:xfrm>
            <a:off x="2771800" y="3645024"/>
            <a:ext cx="3192463" cy="1971675"/>
          </a:xfrm>
          <a:prstGeom prst="rect">
            <a:avLst/>
          </a:prstGeom>
          <a:solidFill>
            <a:srgbClr val="31B6FD"/>
          </a:solidFill>
          <a:ln w="19050" cap="flat" cmpd="dbl" algn="ctr">
            <a:solidFill>
              <a:sysClr val="window" lastClr="FFFFFF"/>
            </a:solidFill>
            <a:prstDash val="solid"/>
          </a:ln>
          <a:effectLst>
            <a:outerShdw blurRad="38100" dist="25400" dir="5400000" rotWithShape="0">
              <a:srgbClr val="000000">
                <a:alpha val="40000"/>
              </a:srgbClr>
            </a:outerShdw>
          </a:effectLst>
        </p:spPr>
      </p:pic>
    </p:spTree>
    <p:extLst>
      <p:ext uri="{BB962C8B-B14F-4D97-AF65-F5344CB8AC3E}">
        <p14:creationId xmlns="" xmlns:p14="http://schemas.microsoft.com/office/powerpoint/2010/main" val="3842201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idx="4294967295"/>
          </p:nvPr>
        </p:nvSpPr>
        <p:spPr>
          <a:xfrm>
            <a:off x="528638" y="1700213"/>
            <a:ext cx="8229600" cy="1252537"/>
          </a:xfrm>
        </p:spPr>
        <p:txBody>
          <a:bodyPr/>
          <a:lstStyle/>
          <a:p>
            <a:r>
              <a:rPr lang="en-GB" b="1" i="1" dirty="0" err="1" smtClean="0">
                <a:solidFill>
                  <a:schemeClr val="tx1"/>
                </a:solidFill>
              </a:rPr>
              <a:t>Actividades</a:t>
            </a:r>
            <a:r>
              <a:rPr lang="en-GB" b="1" i="1" dirty="0" smtClean="0">
                <a:solidFill>
                  <a:schemeClr val="tx1"/>
                </a:solidFill>
              </a:rPr>
              <a:t> </a:t>
            </a:r>
            <a:br>
              <a:rPr lang="en-GB" b="1" i="1" dirty="0" smtClean="0">
                <a:solidFill>
                  <a:schemeClr val="tx1"/>
                </a:solidFill>
              </a:rPr>
            </a:br>
            <a:r>
              <a:rPr lang="en-GB" b="1" i="1" dirty="0" err="1" smtClean="0">
                <a:solidFill>
                  <a:schemeClr val="tx1"/>
                </a:solidFill>
              </a:rPr>
              <a:t>previas</a:t>
            </a:r>
            <a:r>
              <a:rPr lang="en-GB" b="1" i="1" dirty="0" smtClean="0">
                <a:solidFill>
                  <a:schemeClr val="tx1"/>
                </a:solidFill>
              </a:rPr>
              <a:t> / de </a:t>
            </a:r>
            <a:r>
              <a:rPr lang="en-GB" b="1" i="1" dirty="0" err="1" smtClean="0">
                <a:solidFill>
                  <a:schemeClr val="tx1"/>
                </a:solidFill>
              </a:rPr>
              <a:t>calentamiento</a:t>
            </a:r>
            <a:r>
              <a:rPr lang="en-GB" b="1" i="1" dirty="0" smtClean="0">
                <a:solidFill>
                  <a:schemeClr val="tx1"/>
                </a:solidFill>
              </a:rPr>
              <a:t> </a:t>
            </a:r>
            <a:br>
              <a:rPr lang="en-GB" b="1" i="1" dirty="0" smtClean="0">
                <a:solidFill>
                  <a:schemeClr val="tx1"/>
                </a:solidFill>
              </a:rPr>
            </a:br>
            <a:r>
              <a:rPr lang="en-GB" sz="1800" b="1" i="1" dirty="0" smtClean="0">
                <a:solidFill>
                  <a:schemeClr val="tx1"/>
                </a:solidFill>
              </a:rPr>
              <a:t>(</a:t>
            </a:r>
            <a:r>
              <a:rPr lang="en-GB" sz="1800" b="1" i="1" dirty="0" err="1" smtClean="0">
                <a:solidFill>
                  <a:schemeClr val="tx1"/>
                </a:solidFill>
              </a:rPr>
              <a:t>dinámicas</a:t>
            </a:r>
            <a:r>
              <a:rPr lang="en-GB" sz="1800" b="1" i="1" dirty="0" smtClean="0">
                <a:solidFill>
                  <a:schemeClr val="tx1"/>
                </a:solidFill>
              </a:rPr>
              <a:t>, </a:t>
            </a:r>
            <a:r>
              <a:rPr lang="en-GB" sz="1800" b="1" i="1" dirty="0" err="1" smtClean="0">
                <a:solidFill>
                  <a:schemeClr val="tx1"/>
                </a:solidFill>
              </a:rPr>
              <a:t>interactivas</a:t>
            </a:r>
            <a:r>
              <a:rPr lang="en-GB" sz="1800" b="1" i="1" dirty="0" smtClean="0">
                <a:solidFill>
                  <a:schemeClr val="tx1"/>
                </a:solidFill>
              </a:rPr>
              <a:t>)</a:t>
            </a:r>
          </a:p>
        </p:txBody>
      </p:sp>
      <p:pic>
        <p:nvPicPr>
          <p:cNvPr id="16387" name="Picture 2" descr="calentamiento-consejos.jpg"/>
          <p:cNvPicPr>
            <a:picLocks noChangeAspect="1" noChangeArrowheads="1"/>
          </p:cNvPicPr>
          <p:nvPr/>
        </p:nvPicPr>
        <p:blipFill>
          <a:blip r:embed="rId2" cstate="print"/>
          <a:srcRect/>
          <a:stretch>
            <a:fillRect/>
          </a:stretch>
        </p:blipFill>
        <p:spPr bwMode="auto">
          <a:xfrm>
            <a:off x="2987675" y="3357563"/>
            <a:ext cx="3455988" cy="2592387"/>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2"/>
          <p:cNvSpPr>
            <a:spLocks noGrp="1"/>
          </p:cNvSpPr>
          <p:nvPr>
            <p:ph type="title"/>
          </p:nvPr>
        </p:nvSpPr>
        <p:spPr>
          <a:xfrm>
            <a:off x="457200" y="692150"/>
            <a:ext cx="8229600" cy="1252538"/>
          </a:xfrm>
        </p:spPr>
        <p:txBody>
          <a:bodyPr/>
          <a:lstStyle/>
          <a:p>
            <a:r>
              <a:rPr lang="es-ES" i="1" smtClean="0"/>
              <a:t>      Toma de contacto</a:t>
            </a:r>
          </a:p>
        </p:txBody>
      </p:sp>
      <p:pic>
        <p:nvPicPr>
          <p:cNvPr id="17411" name="Marcador de contenido 5"/>
          <p:cNvPicPr>
            <a:picLocks noGrp="1" noChangeAspect="1"/>
          </p:cNvPicPr>
          <p:nvPr>
            <p:ph idx="1"/>
          </p:nvPr>
        </p:nvPicPr>
        <p:blipFill>
          <a:blip r:embed="rId2" cstate="print"/>
          <a:srcRect l="-22452" r="-22452"/>
          <a:stretch>
            <a:fillRect/>
          </a:stretch>
        </p:blipFill>
        <p:spPr>
          <a:xfrm>
            <a:off x="-180975" y="333375"/>
            <a:ext cx="2808288" cy="1308100"/>
          </a:xfrm>
        </p:spPr>
      </p:pic>
      <p:pic>
        <p:nvPicPr>
          <p:cNvPr id="17412" name="Imagen 10"/>
          <p:cNvPicPr>
            <a:picLocks noChangeAspect="1"/>
          </p:cNvPicPr>
          <p:nvPr/>
        </p:nvPicPr>
        <p:blipFill>
          <a:blip r:embed="rId3" cstate="print"/>
          <a:srcRect/>
          <a:stretch>
            <a:fillRect/>
          </a:stretch>
        </p:blipFill>
        <p:spPr bwMode="auto">
          <a:xfrm>
            <a:off x="1835150" y="2852738"/>
            <a:ext cx="1195388" cy="1046162"/>
          </a:xfrm>
          <a:prstGeom prst="rect">
            <a:avLst/>
          </a:prstGeom>
          <a:noFill/>
          <a:ln w="9525">
            <a:noFill/>
            <a:miter lim="800000"/>
            <a:headEnd/>
            <a:tailEnd/>
          </a:ln>
        </p:spPr>
      </p:pic>
      <p:pic>
        <p:nvPicPr>
          <p:cNvPr id="17413" name="Imagen 11"/>
          <p:cNvPicPr>
            <a:picLocks noChangeAspect="1"/>
          </p:cNvPicPr>
          <p:nvPr/>
        </p:nvPicPr>
        <p:blipFill>
          <a:blip r:embed="rId4" cstate="print"/>
          <a:srcRect/>
          <a:stretch>
            <a:fillRect/>
          </a:stretch>
        </p:blipFill>
        <p:spPr bwMode="auto">
          <a:xfrm>
            <a:off x="6011863" y="2852738"/>
            <a:ext cx="1655762" cy="1655762"/>
          </a:xfrm>
          <a:prstGeom prst="rect">
            <a:avLst/>
          </a:prstGeom>
          <a:noFill/>
          <a:ln w="9525">
            <a:noFill/>
            <a:miter lim="800000"/>
            <a:headEnd/>
            <a:tailEnd/>
          </a:ln>
        </p:spPr>
      </p:pic>
      <p:pic>
        <p:nvPicPr>
          <p:cNvPr id="17414" name="Imagen 12"/>
          <p:cNvPicPr>
            <a:picLocks noChangeAspect="1"/>
          </p:cNvPicPr>
          <p:nvPr/>
        </p:nvPicPr>
        <p:blipFill>
          <a:blip r:embed="rId5" cstate="print"/>
          <a:srcRect/>
          <a:stretch>
            <a:fillRect/>
          </a:stretch>
        </p:blipFill>
        <p:spPr bwMode="auto">
          <a:xfrm>
            <a:off x="3851275" y="4652963"/>
            <a:ext cx="2794000" cy="1676400"/>
          </a:xfrm>
          <a:prstGeom prst="rect">
            <a:avLst/>
          </a:prstGeom>
          <a:noFill/>
          <a:ln w="9525">
            <a:noFill/>
            <a:miter lim="800000"/>
            <a:headEnd/>
            <a:tailEnd/>
          </a:ln>
        </p:spPr>
      </p:pic>
      <p:pic>
        <p:nvPicPr>
          <p:cNvPr id="17415" name="Imagen 14"/>
          <p:cNvPicPr>
            <a:picLocks noChangeAspect="1"/>
          </p:cNvPicPr>
          <p:nvPr/>
        </p:nvPicPr>
        <p:blipFill>
          <a:blip r:embed="rId6" cstate="print"/>
          <a:srcRect/>
          <a:stretch>
            <a:fillRect/>
          </a:stretch>
        </p:blipFill>
        <p:spPr bwMode="auto">
          <a:xfrm>
            <a:off x="3563938" y="2924175"/>
            <a:ext cx="1566862" cy="1566863"/>
          </a:xfrm>
          <a:prstGeom prst="rect">
            <a:avLst/>
          </a:prstGeom>
          <a:noFill/>
          <a:ln w="9525">
            <a:noFill/>
            <a:miter lim="800000"/>
            <a:headEnd/>
            <a:tailEnd/>
          </a:ln>
        </p:spPr>
      </p:pic>
      <p:pic>
        <p:nvPicPr>
          <p:cNvPr id="17416" name="Imagen 15"/>
          <p:cNvPicPr>
            <a:picLocks noChangeAspect="1"/>
          </p:cNvPicPr>
          <p:nvPr/>
        </p:nvPicPr>
        <p:blipFill>
          <a:blip r:embed="rId7" cstate="print"/>
          <a:srcRect/>
          <a:stretch>
            <a:fillRect/>
          </a:stretch>
        </p:blipFill>
        <p:spPr bwMode="auto">
          <a:xfrm>
            <a:off x="395288" y="4149725"/>
            <a:ext cx="3492500" cy="2324100"/>
          </a:xfrm>
          <a:prstGeom prst="rect">
            <a:avLst/>
          </a:prstGeom>
          <a:noFill/>
          <a:ln w="9525">
            <a:noFill/>
            <a:miter lim="800000"/>
            <a:headEnd/>
            <a:tailEnd/>
          </a:ln>
        </p:spPr>
      </p:pic>
      <p:sp>
        <p:nvSpPr>
          <p:cNvPr id="22537" name="CuadroTexto 16"/>
          <p:cNvSpPr txBox="1">
            <a:spLocks noChangeArrowheads="1"/>
          </p:cNvSpPr>
          <p:nvPr/>
        </p:nvSpPr>
        <p:spPr bwMode="auto">
          <a:xfrm>
            <a:off x="250825" y="2133600"/>
            <a:ext cx="864235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s-ES" b="1" i="1" dirty="0" smtClean="0">
                <a:latin typeface="+mn-lt"/>
              </a:rPr>
              <a:t>Estos objetos están envueltos. Con los ojos vendados, toca, huele y siéntelos. Intenta adivinar qué son: </a:t>
            </a:r>
          </a:p>
        </p:txBody>
      </p:sp>
      <p:sp>
        <p:nvSpPr>
          <p:cNvPr id="10" name="7 CuadroTexto"/>
          <p:cNvSpPr txBox="1"/>
          <p:nvPr/>
        </p:nvSpPr>
        <p:spPr>
          <a:xfrm>
            <a:off x="3043238" y="666750"/>
            <a:ext cx="3941762" cy="401638"/>
          </a:xfrm>
          <a:prstGeom prst="rect">
            <a:avLst/>
          </a:prstGeom>
          <a:noFill/>
        </p:spPr>
        <p:txBody>
          <a:bodyPr wrap="none">
            <a:spAutoFit/>
          </a:bodyPr>
          <a:lstStyle/>
          <a:p>
            <a:pPr>
              <a:defRPr/>
            </a:pPr>
            <a:r>
              <a:rPr lang="es-ES" sz="2000" b="1" i="1" dirty="0" smtClean="0">
                <a:latin typeface="+mj-lt"/>
                <a:ea typeface="+mn-ea"/>
                <a:cs typeface="Arial" charset="0"/>
              </a:rPr>
              <a:t>Actividades previas/calentamiento </a:t>
            </a:r>
            <a:endParaRPr lang="es-ES" sz="2000" b="1" i="1" dirty="0">
              <a:latin typeface="+mj-lt"/>
              <a:ea typeface="+mn-ea"/>
              <a:cs typeface="Arial" charset="0"/>
            </a:endParaRPr>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2773363" y="1905000"/>
            <a:ext cx="2935287" cy="1955800"/>
          </a:xfrm>
          <a:prstGeom prst="rect">
            <a:avLst/>
          </a:prstGeom>
          <a:noFill/>
          <a:ln w="9525">
            <a:noFill/>
            <a:miter lim="800000"/>
            <a:headEnd/>
            <a:tailEnd/>
          </a:ln>
        </p:spPr>
      </p:pic>
      <p:sp>
        <p:nvSpPr>
          <p:cNvPr id="18435" name="3 CuadroTexto"/>
          <p:cNvSpPr txBox="1">
            <a:spLocks noChangeArrowheads="1"/>
          </p:cNvSpPr>
          <p:nvPr/>
        </p:nvSpPr>
        <p:spPr bwMode="auto">
          <a:xfrm>
            <a:off x="517525" y="1341438"/>
            <a:ext cx="8037513" cy="1200150"/>
          </a:xfrm>
          <a:prstGeom prst="rect">
            <a:avLst/>
          </a:prstGeom>
          <a:noFill/>
          <a:ln w="9525">
            <a:noFill/>
            <a:miter lim="800000"/>
            <a:headEnd/>
            <a:tailEnd/>
          </a:ln>
        </p:spPr>
        <p:txBody>
          <a:bodyPr>
            <a:spAutoFit/>
          </a:bodyPr>
          <a:lstStyle/>
          <a:p>
            <a:r>
              <a:rPr lang="es-ES" b="1" i="1" dirty="0">
                <a:latin typeface="Candara" pitchFamily="34" charset="0"/>
              </a:rPr>
              <a:t>1.A ¿Qué icono se ve a continuación</a:t>
            </a:r>
            <a:r>
              <a:rPr lang="es-ES" b="1" i="1" dirty="0" smtClean="0">
                <a:latin typeface="Candara" pitchFamily="34" charset="0"/>
              </a:rPr>
              <a:t>? ¿</a:t>
            </a:r>
            <a:r>
              <a:rPr lang="es-ES" b="1" i="1" dirty="0">
                <a:latin typeface="Candara" pitchFamily="34" charset="0"/>
              </a:rPr>
              <a:t>Por qué aparecen cinco colores diferentes? ¿Qué significado tiene? </a:t>
            </a:r>
            <a:r>
              <a:rPr lang="es-ES" b="1" i="1" dirty="0" smtClean="0">
                <a:latin typeface="Candara" pitchFamily="34" charset="0"/>
              </a:rPr>
              <a:t>(5 continentes</a:t>
            </a:r>
            <a:r>
              <a:rPr lang="es-ES" b="1" i="1" dirty="0">
                <a:latin typeface="Candara" pitchFamily="34" charset="0"/>
              </a:rPr>
              <a:t>, </a:t>
            </a:r>
            <a:r>
              <a:rPr lang="es-ES" b="1" i="1" dirty="0" smtClean="0">
                <a:latin typeface="Candara" pitchFamily="34" charset="0"/>
              </a:rPr>
              <a:t>la paz</a:t>
            </a:r>
            <a:r>
              <a:rPr lang="es-ES" b="1" i="1" dirty="0">
                <a:latin typeface="Candara" pitchFamily="34" charset="0"/>
              </a:rPr>
              <a:t>)</a:t>
            </a:r>
          </a:p>
          <a:p>
            <a:endParaRPr lang="es-ES" dirty="0"/>
          </a:p>
          <a:p>
            <a:endParaRPr lang="es-ES" dirty="0"/>
          </a:p>
        </p:txBody>
      </p:sp>
      <p:pic>
        <p:nvPicPr>
          <p:cNvPr id="18436" name="5 Imagen" descr="http://img05.beijing2008.cn/20080917/Img214605842.jpg"/>
          <p:cNvPicPr>
            <a:picLocks noChangeAspect="1" noChangeArrowheads="1"/>
          </p:cNvPicPr>
          <p:nvPr/>
        </p:nvPicPr>
        <p:blipFill>
          <a:blip r:embed="rId3" cstate="print"/>
          <a:srcRect/>
          <a:stretch>
            <a:fillRect/>
          </a:stretch>
        </p:blipFill>
        <p:spPr bwMode="auto">
          <a:xfrm>
            <a:off x="1603375" y="4618038"/>
            <a:ext cx="2276475" cy="1536700"/>
          </a:xfrm>
          <a:prstGeom prst="rect">
            <a:avLst/>
          </a:prstGeom>
          <a:noFill/>
          <a:ln w="9525">
            <a:noFill/>
            <a:miter lim="800000"/>
            <a:headEnd/>
            <a:tailEnd/>
          </a:ln>
        </p:spPr>
      </p:pic>
      <p:pic>
        <p:nvPicPr>
          <p:cNvPr id="18437" name="Picture 3"/>
          <p:cNvPicPr>
            <a:picLocks noChangeAspect="1" noChangeArrowheads="1"/>
          </p:cNvPicPr>
          <p:nvPr/>
        </p:nvPicPr>
        <p:blipFill>
          <a:blip r:embed="rId4" cstate="print"/>
          <a:srcRect/>
          <a:stretch>
            <a:fillRect/>
          </a:stretch>
        </p:blipFill>
        <p:spPr bwMode="auto">
          <a:xfrm>
            <a:off x="4716463" y="4692650"/>
            <a:ext cx="1833562" cy="1462088"/>
          </a:xfrm>
          <a:prstGeom prst="rect">
            <a:avLst/>
          </a:prstGeom>
          <a:noFill/>
          <a:ln w="9525">
            <a:noFill/>
            <a:miter lim="800000"/>
            <a:headEnd/>
            <a:tailEnd/>
          </a:ln>
        </p:spPr>
      </p:pic>
      <p:sp>
        <p:nvSpPr>
          <p:cNvPr id="18438" name="4 CuadroTexto"/>
          <p:cNvSpPr txBox="1">
            <a:spLocks noChangeArrowheads="1"/>
          </p:cNvSpPr>
          <p:nvPr/>
        </p:nvSpPr>
        <p:spPr bwMode="auto">
          <a:xfrm>
            <a:off x="582613" y="3873500"/>
            <a:ext cx="7561262" cy="647700"/>
          </a:xfrm>
          <a:prstGeom prst="rect">
            <a:avLst/>
          </a:prstGeom>
          <a:noFill/>
          <a:ln w="9525">
            <a:noFill/>
            <a:miter lim="800000"/>
            <a:headEnd/>
            <a:tailEnd/>
          </a:ln>
        </p:spPr>
        <p:txBody>
          <a:bodyPr>
            <a:spAutoFit/>
          </a:bodyPr>
          <a:lstStyle/>
          <a:p>
            <a:r>
              <a:rPr lang="es-ES" b="1" i="1" dirty="0">
                <a:latin typeface="Candara" pitchFamily="34" charset="0"/>
              </a:rPr>
              <a:t>1.B Describe las imágenes. ¿Qué te sugieren?¿Qué tienen en común</a:t>
            </a:r>
            <a:r>
              <a:rPr lang="es-ES" b="1" i="1" dirty="0" smtClean="0">
                <a:latin typeface="Candara" pitchFamily="34" charset="0"/>
              </a:rPr>
              <a:t>? ¿</a:t>
            </a:r>
            <a:r>
              <a:rPr lang="es-ES" b="1" i="1" dirty="0">
                <a:latin typeface="Candara" pitchFamily="34" charset="0"/>
              </a:rPr>
              <a:t>En qué se diferencian? (descripción de imágenes, sugerencias:Y12)</a:t>
            </a:r>
          </a:p>
        </p:txBody>
      </p:sp>
      <p:sp>
        <p:nvSpPr>
          <p:cNvPr id="8" name="7 CuadroTexto"/>
          <p:cNvSpPr txBox="1"/>
          <p:nvPr/>
        </p:nvSpPr>
        <p:spPr>
          <a:xfrm>
            <a:off x="2725738" y="623888"/>
            <a:ext cx="3544560" cy="523220"/>
          </a:xfrm>
          <a:prstGeom prst="rect">
            <a:avLst/>
          </a:prstGeom>
          <a:noFill/>
        </p:spPr>
        <p:txBody>
          <a:bodyPr wrap="none">
            <a:spAutoFit/>
          </a:bodyPr>
          <a:lstStyle/>
          <a:p>
            <a:pPr>
              <a:defRPr/>
            </a:pPr>
            <a:r>
              <a:rPr lang="es-ES" sz="2800" b="1" i="1" dirty="0">
                <a:latin typeface="+mj-lt"/>
                <a:ea typeface="+mn-ea"/>
                <a:cs typeface="Arial" charset="0"/>
              </a:rPr>
              <a:t>Conociendo </a:t>
            </a:r>
            <a:r>
              <a:rPr lang="es-ES" sz="2800" b="1" i="1" dirty="0" smtClean="0">
                <a:latin typeface="+mj-lt"/>
                <a:ea typeface="+mn-ea"/>
                <a:cs typeface="Arial" charset="0"/>
              </a:rPr>
              <a:t>los </a:t>
            </a:r>
            <a:r>
              <a:rPr lang="es-ES" sz="2800" b="1" i="1" dirty="0">
                <a:latin typeface="+mj-lt"/>
                <a:ea typeface="+mn-ea"/>
                <a:cs typeface="Arial" charset="0"/>
              </a:rPr>
              <a:t>Juegos</a:t>
            </a: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1414463" y="1531938"/>
            <a:ext cx="1111250" cy="1063625"/>
          </a:xfrm>
          <a:prstGeom prst="rect">
            <a:avLst/>
          </a:prstGeom>
          <a:noFill/>
          <a:ln w="9525">
            <a:noFill/>
            <a:miter lim="800000"/>
            <a:headEnd/>
            <a:tailEnd/>
          </a:ln>
        </p:spPr>
      </p:pic>
      <p:pic>
        <p:nvPicPr>
          <p:cNvPr id="19459" name="Picture 3"/>
          <p:cNvPicPr>
            <a:picLocks noChangeAspect="1" noChangeArrowheads="1"/>
          </p:cNvPicPr>
          <p:nvPr/>
        </p:nvPicPr>
        <p:blipFill>
          <a:blip r:embed="rId3" cstate="print"/>
          <a:srcRect/>
          <a:stretch>
            <a:fillRect/>
          </a:stretch>
        </p:blipFill>
        <p:spPr bwMode="auto">
          <a:xfrm>
            <a:off x="1019175" y="3168650"/>
            <a:ext cx="1795463" cy="1111250"/>
          </a:xfrm>
          <a:prstGeom prst="rect">
            <a:avLst/>
          </a:prstGeom>
          <a:noFill/>
          <a:ln w="9525">
            <a:noFill/>
            <a:miter lim="800000"/>
            <a:headEnd/>
            <a:tailEnd/>
          </a:ln>
        </p:spPr>
      </p:pic>
      <p:pic>
        <p:nvPicPr>
          <p:cNvPr id="25604" name="4 Imagen" descr="http://www.auswinch.com.au/Cauld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4588" y="1417638"/>
            <a:ext cx="1862137" cy="1292225"/>
          </a:xfrm>
          <a:prstGeom prst="rect">
            <a:avLst/>
          </a:prstGeom>
          <a:noFill/>
          <a:ln>
            <a:noFill/>
          </a:ln>
          <a:effectLst>
            <a:softEdge rad="63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5" name="5 Imagen" descr="http://upload.wikimedia.org/wikipedia/commons/thumb/3/38/Tybee_island_georgia_july_4_fireworks.jpg/220px-Tybee_island_georgia_july_4_fireworks.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584950" y="1365250"/>
            <a:ext cx="1843088" cy="1466850"/>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6" name="6 Imagen" descr="Weight lifti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573838" y="3041650"/>
            <a:ext cx="1944687" cy="1498600"/>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7" name="7 Imagen" descr="http://ferrelljenkins.files.wordpress.com/2009/10/chariots_fjenkins_143_800.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3649663" y="2986088"/>
            <a:ext cx="1914525" cy="1474787"/>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8" name="8 Imagen" descr="http://img.irtve.es/imagenes/ejercicio-tecnico-espana/1219396702038.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624638" y="4735513"/>
            <a:ext cx="1914525" cy="1408112"/>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65" name="1 Rectángulo"/>
          <p:cNvSpPr>
            <a:spLocks noChangeArrowheads="1"/>
          </p:cNvSpPr>
          <p:nvPr/>
        </p:nvSpPr>
        <p:spPr bwMode="auto">
          <a:xfrm>
            <a:off x="771525" y="2060575"/>
            <a:ext cx="376238" cy="368300"/>
          </a:xfrm>
          <a:prstGeom prst="rect">
            <a:avLst/>
          </a:prstGeom>
          <a:noFill/>
          <a:ln w="9525">
            <a:noFill/>
            <a:miter lim="800000"/>
            <a:headEnd/>
            <a:tailEnd/>
          </a:ln>
        </p:spPr>
        <p:txBody>
          <a:bodyPr wrap="none">
            <a:spAutoFit/>
          </a:bodyPr>
          <a:lstStyle/>
          <a:p>
            <a:r>
              <a:rPr lang="en-US" b="1"/>
              <a:t>a.</a:t>
            </a:r>
            <a:endParaRPr lang="es-ES"/>
          </a:p>
        </p:txBody>
      </p:sp>
      <p:sp>
        <p:nvSpPr>
          <p:cNvPr id="19466" name="2 CuadroTexto"/>
          <p:cNvSpPr txBox="1">
            <a:spLocks noChangeArrowheads="1"/>
          </p:cNvSpPr>
          <p:nvPr/>
        </p:nvSpPr>
        <p:spPr bwMode="auto">
          <a:xfrm>
            <a:off x="927100" y="692150"/>
            <a:ext cx="7893050" cy="646113"/>
          </a:xfrm>
          <a:prstGeom prst="rect">
            <a:avLst/>
          </a:prstGeom>
          <a:noFill/>
          <a:ln w="9525">
            <a:noFill/>
            <a:miter lim="800000"/>
            <a:headEnd/>
            <a:tailEnd/>
          </a:ln>
        </p:spPr>
        <p:txBody>
          <a:bodyPr>
            <a:spAutoFit/>
          </a:bodyPr>
          <a:lstStyle/>
          <a:p>
            <a:r>
              <a:rPr lang="es-ES" b="1" i="1" dirty="0" smtClean="0">
                <a:latin typeface="Candara" pitchFamily="34" charset="0"/>
              </a:rPr>
              <a:t>1.C. </a:t>
            </a:r>
            <a:r>
              <a:rPr lang="es-ES" b="1" i="1" dirty="0">
                <a:latin typeface="Candara" pitchFamily="34" charset="0"/>
              </a:rPr>
              <a:t>En parejas y con la ayuda del diccionario, intentad adivinar el nombre de las siguientes imágenes y su relación con los juegos olímpicos.</a:t>
            </a:r>
          </a:p>
        </p:txBody>
      </p:sp>
      <p:sp>
        <p:nvSpPr>
          <p:cNvPr id="19467" name="3 Rectángulo"/>
          <p:cNvSpPr>
            <a:spLocks noChangeArrowheads="1"/>
          </p:cNvSpPr>
          <p:nvPr/>
        </p:nvSpPr>
        <p:spPr bwMode="auto">
          <a:xfrm>
            <a:off x="688975" y="3813175"/>
            <a:ext cx="390525" cy="369888"/>
          </a:xfrm>
          <a:prstGeom prst="rect">
            <a:avLst/>
          </a:prstGeom>
          <a:noFill/>
          <a:ln w="9525">
            <a:noFill/>
            <a:miter lim="800000"/>
            <a:headEnd/>
            <a:tailEnd/>
          </a:ln>
        </p:spPr>
        <p:txBody>
          <a:bodyPr wrap="none">
            <a:spAutoFit/>
          </a:bodyPr>
          <a:lstStyle/>
          <a:p>
            <a:r>
              <a:rPr lang="en-US" b="1"/>
              <a:t>b.</a:t>
            </a:r>
            <a:endParaRPr lang="es-ES"/>
          </a:p>
        </p:txBody>
      </p:sp>
      <p:sp>
        <p:nvSpPr>
          <p:cNvPr id="19468" name="9 CuadroTexto"/>
          <p:cNvSpPr txBox="1">
            <a:spLocks noChangeArrowheads="1"/>
          </p:cNvSpPr>
          <p:nvPr/>
        </p:nvSpPr>
        <p:spPr bwMode="auto">
          <a:xfrm>
            <a:off x="952500" y="5948363"/>
            <a:ext cx="390525" cy="369887"/>
          </a:xfrm>
          <a:prstGeom prst="rect">
            <a:avLst/>
          </a:prstGeom>
          <a:noFill/>
          <a:ln w="9525">
            <a:noFill/>
            <a:miter lim="800000"/>
            <a:headEnd/>
            <a:tailEnd/>
          </a:ln>
        </p:spPr>
        <p:txBody>
          <a:bodyPr>
            <a:spAutoFit/>
          </a:bodyPr>
          <a:lstStyle/>
          <a:p>
            <a:r>
              <a:rPr lang="es-ES" b="1"/>
              <a:t>c.</a:t>
            </a:r>
          </a:p>
        </p:txBody>
      </p:sp>
      <p:sp>
        <p:nvSpPr>
          <p:cNvPr id="19469" name="10 CuadroTexto"/>
          <p:cNvSpPr txBox="1">
            <a:spLocks noChangeArrowheads="1"/>
          </p:cNvSpPr>
          <p:nvPr/>
        </p:nvSpPr>
        <p:spPr bwMode="auto">
          <a:xfrm>
            <a:off x="3252788" y="2339975"/>
            <a:ext cx="390525" cy="369888"/>
          </a:xfrm>
          <a:prstGeom prst="rect">
            <a:avLst/>
          </a:prstGeom>
          <a:noFill/>
          <a:ln w="9525">
            <a:noFill/>
            <a:miter lim="800000"/>
            <a:headEnd/>
            <a:tailEnd/>
          </a:ln>
        </p:spPr>
        <p:txBody>
          <a:bodyPr wrap="none">
            <a:spAutoFit/>
          </a:bodyPr>
          <a:lstStyle/>
          <a:p>
            <a:r>
              <a:rPr lang="es-ES" b="1"/>
              <a:t>d.</a:t>
            </a:r>
          </a:p>
        </p:txBody>
      </p:sp>
      <p:sp>
        <p:nvSpPr>
          <p:cNvPr id="19470" name="11 CuadroTexto"/>
          <p:cNvSpPr txBox="1">
            <a:spLocks noChangeArrowheads="1"/>
          </p:cNvSpPr>
          <p:nvPr/>
        </p:nvSpPr>
        <p:spPr bwMode="auto">
          <a:xfrm>
            <a:off x="3282950" y="4117975"/>
            <a:ext cx="377825" cy="369888"/>
          </a:xfrm>
          <a:prstGeom prst="rect">
            <a:avLst/>
          </a:prstGeom>
          <a:noFill/>
          <a:ln w="9525">
            <a:noFill/>
            <a:miter lim="800000"/>
            <a:headEnd/>
            <a:tailEnd/>
          </a:ln>
        </p:spPr>
        <p:txBody>
          <a:bodyPr wrap="none">
            <a:spAutoFit/>
          </a:bodyPr>
          <a:lstStyle/>
          <a:p>
            <a:r>
              <a:rPr lang="es-ES" b="1"/>
              <a:t>e.</a:t>
            </a:r>
          </a:p>
        </p:txBody>
      </p:sp>
      <p:sp>
        <p:nvSpPr>
          <p:cNvPr id="19471" name="12 CuadroTexto"/>
          <p:cNvSpPr txBox="1">
            <a:spLocks noChangeArrowheads="1"/>
          </p:cNvSpPr>
          <p:nvPr/>
        </p:nvSpPr>
        <p:spPr bwMode="auto">
          <a:xfrm>
            <a:off x="3270250" y="5775325"/>
            <a:ext cx="325438" cy="368300"/>
          </a:xfrm>
          <a:prstGeom prst="rect">
            <a:avLst/>
          </a:prstGeom>
          <a:noFill/>
          <a:ln w="9525">
            <a:noFill/>
            <a:miter lim="800000"/>
            <a:headEnd/>
            <a:tailEnd/>
          </a:ln>
        </p:spPr>
        <p:txBody>
          <a:bodyPr wrap="none">
            <a:spAutoFit/>
          </a:bodyPr>
          <a:lstStyle/>
          <a:p>
            <a:r>
              <a:rPr lang="es-ES" b="1"/>
              <a:t>f.</a:t>
            </a:r>
          </a:p>
        </p:txBody>
      </p:sp>
      <p:sp>
        <p:nvSpPr>
          <p:cNvPr id="19472" name="13 CuadroTexto"/>
          <p:cNvSpPr txBox="1">
            <a:spLocks noChangeArrowheads="1"/>
          </p:cNvSpPr>
          <p:nvPr/>
        </p:nvSpPr>
        <p:spPr bwMode="auto">
          <a:xfrm>
            <a:off x="6197600" y="2489200"/>
            <a:ext cx="390525" cy="368300"/>
          </a:xfrm>
          <a:prstGeom prst="rect">
            <a:avLst/>
          </a:prstGeom>
          <a:noFill/>
          <a:ln w="9525">
            <a:noFill/>
            <a:miter lim="800000"/>
            <a:headEnd/>
            <a:tailEnd/>
          </a:ln>
        </p:spPr>
        <p:txBody>
          <a:bodyPr wrap="none">
            <a:spAutoFit/>
          </a:bodyPr>
          <a:lstStyle/>
          <a:p>
            <a:r>
              <a:rPr lang="es-ES" b="1"/>
              <a:t>g.</a:t>
            </a:r>
          </a:p>
        </p:txBody>
      </p:sp>
      <p:sp>
        <p:nvSpPr>
          <p:cNvPr id="19473" name="14 CuadroTexto"/>
          <p:cNvSpPr txBox="1">
            <a:spLocks noChangeArrowheads="1"/>
          </p:cNvSpPr>
          <p:nvPr/>
        </p:nvSpPr>
        <p:spPr bwMode="auto">
          <a:xfrm>
            <a:off x="6170613" y="4205288"/>
            <a:ext cx="388937" cy="368300"/>
          </a:xfrm>
          <a:prstGeom prst="rect">
            <a:avLst/>
          </a:prstGeom>
          <a:noFill/>
          <a:ln w="9525">
            <a:noFill/>
            <a:miter lim="800000"/>
            <a:headEnd/>
            <a:tailEnd/>
          </a:ln>
        </p:spPr>
        <p:txBody>
          <a:bodyPr wrap="none">
            <a:spAutoFit/>
          </a:bodyPr>
          <a:lstStyle/>
          <a:p>
            <a:r>
              <a:rPr lang="es-ES" b="1"/>
              <a:t>h.</a:t>
            </a:r>
          </a:p>
        </p:txBody>
      </p:sp>
      <p:pic>
        <p:nvPicPr>
          <p:cNvPr id="25618" name="Picture 20" descr="Discóbolo de Mirón"/>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1352550" y="4568825"/>
            <a:ext cx="1235075" cy="1749425"/>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19" name="Picture 22" descr="http://www.elrivalinterior.com/actitud/Deporte.y.Guerra/image009.jp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3514725" y="4735513"/>
            <a:ext cx="2203450" cy="1498600"/>
          </a:xfrm>
          <a:prstGeom prst="rect">
            <a:avLst/>
          </a:prstGeom>
          <a:noFill/>
          <a:ln>
            <a:noFill/>
          </a:ln>
          <a:effectLst>
            <a:softEdge rad="3175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76" name="TextBox 1"/>
          <p:cNvSpPr txBox="1">
            <a:spLocks noChangeArrowheads="1"/>
          </p:cNvSpPr>
          <p:nvPr/>
        </p:nvSpPr>
        <p:spPr bwMode="auto">
          <a:xfrm>
            <a:off x="6246813" y="5875338"/>
            <a:ext cx="312737" cy="369887"/>
          </a:xfrm>
          <a:prstGeom prst="rect">
            <a:avLst/>
          </a:prstGeom>
          <a:noFill/>
          <a:ln w="9525">
            <a:noFill/>
            <a:miter lim="800000"/>
            <a:headEnd/>
            <a:tailEnd/>
          </a:ln>
        </p:spPr>
        <p:txBody>
          <a:bodyPr wrap="none">
            <a:spAutoFit/>
          </a:bodyPr>
          <a:lstStyle/>
          <a:p>
            <a:r>
              <a:rPr lang="en-GB" b="1"/>
              <a:t>i.</a:t>
            </a: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CuadroTexto"/>
          <p:cNvSpPr txBox="1">
            <a:spLocks noChangeArrowheads="1"/>
          </p:cNvSpPr>
          <p:nvPr/>
        </p:nvSpPr>
        <p:spPr bwMode="auto">
          <a:xfrm>
            <a:off x="455613" y="1220788"/>
            <a:ext cx="7416800" cy="4800600"/>
          </a:xfrm>
          <a:prstGeom prst="rect">
            <a:avLst/>
          </a:prstGeom>
          <a:noFill/>
          <a:ln w="9525">
            <a:noFill/>
            <a:miter lim="800000"/>
            <a:headEnd/>
            <a:tailEnd/>
          </a:ln>
        </p:spPr>
        <p:txBody>
          <a:bodyPr>
            <a:spAutoFit/>
          </a:bodyPr>
          <a:lstStyle/>
          <a:p>
            <a:r>
              <a:rPr lang="es-ES" b="1" i="1">
                <a:latin typeface="Candara" pitchFamily="34" charset="0"/>
              </a:rPr>
              <a:t>2.A. Adivina qué 3 ciudades de las siguientes NO han sido organizadoras de unos JJOO a lo largo de la historia. </a:t>
            </a: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endParaRPr lang="es-ES" b="1" i="1">
              <a:latin typeface="Candara" pitchFamily="34" charset="0"/>
            </a:endParaRPr>
          </a:p>
          <a:p>
            <a:r>
              <a:rPr lang="es-ES" b="1" i="1">
                <a:latin typeface="Candara" pitchFamily="34" charset="0"/>
              </a:rPr>
              <a:t>2.B. Dinamización de grupo: Cada alumno llevará una sede olímpica en la espalda. Tendrá que moverse por el resto de la clase preguntando a sus compañeros y recopilando datos hasta averiguar la ciudad.</a:t>
            </a:r>
          </a:p>
        </p:txBody>
      </p:sp>
      <p:sp>
        <p:nvSpPr>
          <p:cNvPr id="2" name="TextBox 1"/>
          <p:cNvSpPr txBox="1"/>
          <p:nvPr/>
        </p:nvSpPr>
        <p:spPr>
          <a:xfrm>
            <a:off x="2771775" y="525463"/>
            <a:ext cx="3898900" cy="523875"/>
          </a:xfrm>
          <a:prstGeom prst="rect">
            <a:avLst/>
          </a:prstGeom>
          <a:noFill/>
        </p:spPr>
        <p:txBody>
          <a:bodyPr wrap="none">
            <a:spAutoFit/>
          </a:bodyPr>
          <a:lstStyle/>
          <a:p>
            <a:pPr>
              <a:defRPr/>
            </a:pPr>
            <a:r>
              <a:rPr lang="en-GB" sz="2800" b="1" i="1" dirty="0" err="1">
                <a:latin typeface="+mj-lt"/>
                <a:ea typeface="ＭＳ Ｐゴシック" pitchFamily="34" charset="-128"/>
              </a:rPr>
              <a:t>Ciudades</a:t>
            </a:r>
            <a:r>
              <a:rPr lang="en-GB" sz="2800" b="1" i="1" dirty="0">
                <a:latin typeface="+mj-lt"/>
                <a:ea typeface="ＭＳ Ｐゴシック" pitchFamily="34" charset="-128"/>
              </a:rPr>
              <a:t> </a:t>
            </a:r>
            <a:r>
              <a:rPr lang="en-GB" sz="2800" b="1" i="1" dirty="0" err="1">
                <a:latin typeface="+mj-lt"/>
                <a:ea typeface="ＭＳ Ｐゴシック" pitchFamily="34" charset="-128"/>
              </a:rPr>
              <a:t>para</a:t>
            </a:r>
            <a:r>
              <a:rPr lang="en-GB" sz="2800" b="1" i="1" dirty="0">
                <a:latin typeface="+mj-lt"/>
                <a:ea typeface="ＭＳ Ｐゴシック" pitchFamily="34" charset="-128"/>
              </a:rPr>
              <a:t> la </a:t>
            </a:r>
            <a:r>
              <a:rPr lang="en-GB" sz="2800" b="1" i="1" dirty="0" err="1">
                <a:latin typeface="+mj-lt"/>
                <a:ea typeface="ＭＳ Ｐゴシック" pitchFamily="34" charset="-128"/>
              </a:rPr>
              <a:t>Historia</a:t>
            </a:r>
            <a:endParaRPr lang="en-GB" sz="2800" b="1" i="1" dirty="0">
              <a:latin typeface="+mj-lt"/>
              <a:ea typeface="ＭＳ Ｐゴシック" pitchFamily="34" charset="-128"/>
            </a:endParaRPr>
          </a:p>
        </p:txBody>
      </p:sp>
      <p:graphicFrame>
        <p:nvGraphicFramePr>
          <p:cNvPr id="5" name="4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redondeado"/>
          <p:cNvSpPr/>
          <p:nvPr/>
        </p:nvSpPr>
        <p:spPr>
          <a:xfrm>
            <a:off x="2044492" y="2120282"/>
            <a:ext cx="1368151" cy="839277"/>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8 Rectángulo redondeado"/>
          <p:cNvSpPr/>
          <p:nvPr/>
        </p:nvSpPr>
        <p:spPr>
          <a:xfrm>
            <a:off x="5502671" y="2135672"/>
            <a:ext cx="1509703" cy="823887"/>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9 Rectángulo redondeado"/>
          <p:cNvSpPr/>
          <p:nvPr/>
        </p:nvSpPr>
        <p:spPr>
          <a:xfrm>
            <a:off x="2696405" y="3087377"/>
            <a:ext cx="1482589" cy="78277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10 Rectángulo redondeado"/>
          <p:cNvSpPr/>
          <p:nvPr/>
        </p:nvSpPr>
        <p:spPr>
          <a:xfrm>
            <a:off x="6182568" y="3076500"/>
            <a:ext cx="1413767" cy="773469"/>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11 Rectángulo redondeado"/>
          <p:cNvSpPr/>
          <p:nvPr/>
        </p:nvSpPr>
        <p:spPr>
          <a:xfrm>
            <a:off x="3665421" y="2135672"/>
            <a:ext cx="1427768" cy="84293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12 Rectángulo redondeado"/>
          <p:cNvSpPr/>
          <p:nvPr/>
        </p:nvSpPr>
        <p:spPr>
          <a:xfrm>
            <a:off x="5386716" y="4055601"/>
            <a:ext cx="1399978" cy="769457"/>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13 Rectángulo redondeado"/>
          <p:cNvSpPr/>
          <p:nvPr/>
        </p:nvSpPr>
        <p:spPr>
          <a:xfrm>
            <a:off x="4469094" y="3087377"/>
            <a:ext cx="1482589" cy="78277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14 Rectángulo redondeado"/>
          <p:cNvSpPr/>
          <p:nvPr/>
        </p:nvSpPr>
        <p:spPr>
          <a:xfrm>
            <a:off x="1043608" y="3082824"/>
            <a:ext cx="1482589" cy="78277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15 Rectángulo redondeado"/>
          <p:cNvSpPr/>
          <p:nvPr/>
        </p:nvSpPr>
        <p:spPr>
          <a:xfrm>
            <a:off x="1859382" y="4068719"/>
            <a:ext cx="1482589" cy="78277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16 Rectángulo redondeado"/>
          <p:cNvSpPr/>
          <p:nvPr/>
        </p:nvSpPr>
        <p:spPr>
          <a:xfrm>
            <a:off x="3606078" y="4055404"/>
            <a:ext cx="1482589" cy="782772"/>
          </a:xfrm>
          <a:prstGeom prst="roundRect">
            <a:avLst/>
          </a:prstGeom>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6 CuadroTexto"/>
          <p:cNvSpPr txBox="1"/>
          <p:nvPr/>
        </p:nvSpPr>
        <p:spPr>
          <a:xfrm>
            <a:off x="2247900" y="2354263"/>
            <a:ext cx="869950" cy="338137"/>
          </a:xfrm>
          <a:prstGeom prst="rect">
            <a:avLst/>
          </a:prstGeom>
          <a:noFill/>
        </p:spPr>
        <p:txBody>
          <a:bodyPr wrap="none">
            <a:spAutoFit/>
          </a:bodyPr>
          <a:lstStyle/>
          <a:p>
            <a:pPr>
              <a:defRPr/>
            </a:pPr>
            <a:r>
              <a:rPr lang="es-ES" sz="1600" b="1" i="1" dirty="0">
                <a:latin typeface="+mn-lt"/>
                <a:ea typeface="ＭＳ Ｐゴシック" pitchFamily="34" charset="-128"/>
              </a:rPr>
              <a:t>ATENAS</a:t>
            </a:r>
          </a:p>
        </p:txBody>
      </p:sp>
      <p:sp>
        <p:nvSpPr>
          <p:cNvPr id="18" name="17 CuadroTexto"/>
          <p:cNvSpPr txBox="1"/>
          <p:nvPr/>
        </p:nvSpPr>
        <p:spPr>
          <a:xfrm>
            <a:off x="6481763" y="3282950"/>
            <a:ext cx="904875" cy="338138"/>
          </a:xfrm>
          <a:prstGeom prst="rect">
            <a:avLst/>
          </a:prstGeom>
          <a:noFill/>
        </p:spPr>
        <p:txBody>
          <a:bodyPr wrap="none">
            <a:spAutoFit/>
          </a:bodyPr>
          <a:lstStyle/>
          <a:p>
            <a:pPr>
              <a:defRPr/>
            </a:pPr>
            <a:r>
              <a:rPr lang="es-ES" sz="1600" b="1" i="1" dirty="0">
                <a:latin typeface="+mn-lt"/>
                <a:ea typeface="ＭＳ Ｐゴシック" pitchFamily="34" charset="-128"/>
              </a:rPr>
              <a:t>MADRID</a:t>
            </a:r>
          </a:p>
        </p:txBody>
      </p:sp>
      <p:sp>
        <p:nvSpPr>
          <p:cNvPr id="19" name="18 CuadroTexto"/>
          <p:cNvSpPr txBox="1"/>
          <p:nvPr/>
        </p:nvSpPr>
        <p:spPr>
          <a:xfrm>
            <a:off x="1908175" y="4270375"/>
            <a:ext cx="1236663" cy="339725"/>
          </a:xfrm>
          <a:prstGeom prst="rect">
            <a:avLst/>
          </a:prstGeom>
          <a:noFill/>
        </p:spPr>
        <p:txBody>
          <a:bodyPr wrap="none">
            <a:spAutoFit/>
          </a:bodyPr>
          <a:lstStyle/>
          <a:p>
            <a:pPr>
              <a:defRPr/>
            </a:pPr>
            <a:r>
              <a:rPr lang="es-ES" sz="1600" b="1" i="1" dirty="0">
                <a:latin typeface="+mn-lt"/>
                <a:ea typeface="ＭＳ Ｐゴシック" pitchFamily="34" charset="-128"/>
              </a:rPr>
              <a:t>BARCELONA</a:t>
            </a:r>
          </a:p>
        </p:txBody>
      </p:sp>
      <p:sp>
        <p:nvSpPr>
          <p:cNvPr id="20" name="19 CuadroTexto"/>
          <p:cNvSpPr txBox="1"/>
          <p:nvPr/>
        </p:nvSpPr>
        <p:spPr>
          <a:xfrm>
            <a:off x="4010025" y="4257675"/>
            <a:ext cx="854721" cy="338554"/>
          </a:xfrm>
          <a:prstGeom prst="rect">
            <a:avLst/>
          </a:prstGeom>
          <a:noFill/>
        </p:spPr>
        <p:txBody>
          <a:bodyPr wrap="none">
            <a:spAutoFit/>
          </a:bodyPr>
          <a:lstStyle/>
          <a:p>
            <a:pPr>
              <a:defRPr/>
            </a:pPr>
            <a:r>
              <a:rPr lang="es-ES" sz="1600" b="1" i="1" dirty="0" smtClean="0">
                <a:latin typeface="+mn-lt"/>
                <a:ea typeface="ＭＳ Ｐゴシック" pitchFamily="34" charset="-128"/>
              </a:rPr>
              <a:t>PEQUÍN</a:t>
            </a:r>
            <a:endParaRPr lang="es-ES" sz="1600" b="1" i="1" dirty="0">
              <a:latin typeface="+mn-lt"/>
              <a:ea typeface="ＭＳ Ｐゴシック" pitchFamily="34" charset="-128"/>
            </a:endParaRPr>
          </a:p>
        </p:txBody>
      </p:sp>
      <p:sp>
        <p:nvSpPr>
          <p:cNvPr id="21" name="20 CuadroTexto"/>
          <p:cNvSpPr txBox="1"/>
          <p:nvPr/>
        </p:nvSpPr>
        <p:spPr>
          <a:xfrm>
            <a:off x="5678488" y="4276725"/>
            <a:ext cx="815975" cy="339725"/>
          </a:xfrm>
          <a:prstGeom prst="rect">
            <a:avLst/>
          </a:prstGeom>
          <a:noFill/>
        </p:spPr>
        <p:txBody>
          <a:bodyPr wrap="none">
            <a:spAutoFit/>
          </a:bodyPr>
          <a:lstStyle/>
          <a:p>
            <a:pPr>
              <a:defRPr/>
            </a:pPr>
            <a:r>
              <a:rPr lang="es-ES" sz="1600" b="1" i="1" dirty="0">
                <a:latin typeface="+mn-lt"/>
                <a:ea typeface="ＭＳ Ｐゴシック" pitchFamily="34" charset="-128"/>
              </a:rPr>
              <a:t>SIDNEY</a:t>
            </a:r>
          </a:p>
        </p:txBody>
      </p:sp>
      <p:sp>
        <p:nvSpPr>
          <p:cNvPr id="23" name="22 CuadroTexto"/>
          <p:cNvSpPr txBox="1"/>
          <p:nvPr/>
        </p:nvSpPr>
        <p:spPr>
          <a:xfrm>
            <a:off x="3108325" y="3282950"/>
            <a:ext cx="727075" cy="338138"/>
          </a:xfrm>
          <a:prstGeom prst="rect">
            <a:avLst/>
          </a:prstGeom>
          <a:noFill/>
        </p:spPr>
        <p:txBody>
          <a:bodyPr wrap="none">
            <a:spAutoFit/>
          </a:bodyPr>
          <a:lstStyle/>
          <a:p>
            <a:pPr>
              <a:defRPr/>
            </a:pPr>
            <a:r>
              <a:rPr lang="es-ES" sz="1600" b="1" i="1" dirty="0">
                <a:latin typeface="+mn-lt"/>
                <a:ea typeface="ＭＳ Ｐゴシック" pitchFamily="34" charset="-128"/>
              </a:rPr>
              <a:t>ROMA</a:t>
            </a:r>
          </a:p>
        </p:txBody>
      </p:sp>
      <p:sp>
        <p:nvSpPr>
          <p:cNvPr id="24" name="23 CuadroTexto"/>
          <p:cNvSpPr txBox="1"/>
          <p:nvPr/>
        </p:nvSpPr>
        <p:spPr>
          <a:xfrm>
            <a:off x="5951538" y="2428875"/>
            <a:ext cx="698500" cy="338138"/>
          </a:xfrm>
          <a:prstGeom prst="rect">
            <a:avLst/>
          </a:prstGeom>
          <a:noFill/>
        </p:spPr>
        <p:txBody>
          <a:bodyPr wrap="none">
            <a:spAutoFit/>
          </a:bodyPr>
          <a:lstStyle/>
          <a:p>
            <a:pPr>
              <a:defRPr/>
            </a:pPr>
            <a:r>
              <a:rPr lang="es-ES" sz="1600" b="1" i="1" dirty="0">
                <a:latin typeface="+mn-lt"/>
                <a:ea typeface="ＭＳ Ｐゴシック" pitchFamily="34" charset="-128"/>
              </a:rPr>
              <a:t>PARÍS</a:t>
            </a:r>
          </a:p>
        </p:txBody>
      </p:sp>
      <p:sp>
        <p:nvSpPr>
          <p:cNvPr id="25" name="24 CuadroTexto"/>
          <p:cNvSpPr txBox="1"/>
          <p:nvPr/>
        </p:nvSpPr>
        <p:spPr>
          <a:xfrm>
            <a:off x="4639558" y="3170846"/>
            <a:ext cx="1141659" cy="584775"/>
          </a:xfrm>
          <a:prstGeom prst="rect">
            <a:avLst/>
          </a:prstGeom>
          <a:noFill/>
          <a:scene3d>
            <a:camera prst="orthographicFront"/>
            <a:lightRig rig="threePt" dir="t"/>
          </a:scene3d>
          <a:sp3d>
            <a:bevelT/>
          </a:sp3d>
        </p:spPr>
        <p:txBody>
          <a:bodyPr wrap="none">
            <a:spAutoFit/>
          </a:bodyPr>
          <a:lstStyle/>
          <a:p>
            <a:pPr algn="ctr">
              <a:defRPr/>
            </a:pPr>
            <a:r>
              <a:rPr lang="es-ES" sz="1600" b="1" i="1" dirty="0">
                <a:latin typeface="+mn-lt"/>
                <a:ea typeface="ＭＳ Ｐゴシック" pitchFamily="34" charset="-128"/>
              </a:rPr>
              <a:t>CIUDAD </a:t>
            </a:r>
          </a:p>
          <a:p>
            <a:pPr algn="ctr">
              <a:defRPr/>
            </a:pPr>
            <a:r>
              <a:rPr lang="es-ES" sz="1600" b="1" i="1" dirty="0">
                <a:latin typeface="+mn-lt"/>
                <a:ea typeface="ＭＳ Ｐゴシック" pitchFamily="34" charset="-128"/>
              </a:rPr>
              <a:t>DE MÉXICO</a:t>
            </a:r>
          </a:p>
        </p:txBody>
      </p:sp>
      <p:sp>
        <p:nvSpPr>
          <p:cNvPr id="26" name="25 CuadroTexto"/>
          <p:cNvSpPr txBox="1"/>
          <p:nvPr/>
        </p:nvSpPr>
        <p:spPr>
          <a:xfrm>
            <a:off x="3725863" y="2378075"/>
            <a:ext cx="1306512" cy="338138"/>
          </a:xfrm>
          <a:prstGeom prst="rect">
            <a:avLst/>
          </a:prstGeom>
          <a:noFill/>
        </p:spPr>
        <p:txBody>
          <a:bodyPr wrap="none">
            <a:spAutoFit/>
          </a:bodyPr>
          <a:lstStyle/>
          <a:p>
            <a:pPr>
              <a:defRPr/>
            </a:pPr>
            <a:r>
              <a:rPr lang="es-ES" sz="1600" b="1" i="1" dirty="0">
                <a:latin typeface="+mn-lt"/>
                <a:ea typeface="ＭＳ Ｐゴシック" pitchFamily="34" charset="-128"/>
              </a:rPr>
              <a:t>NUEVA YORK</a:t>
            </a:r>
          </a:p>
        </p:txBody>
      </p:sp>
      <p:sp>
        <p:nvSpPr>
          <p:cNvPr id="27" name="26 CuadroTexto"/>
          <p:cNvSpPr txBox="1"/>
          <p:nvPr/>
        </p:nvSpPr>
        <p:spPr>
          <a:xfrm>
            <a:off x="1344613" y="3186113"/>
            <a:ext cx="1030287" cy="585787"/>
          </a:xfrm>
          <a:prstGeom prst="rect">
            <a:avLst/>
          </a:prstGeom>
          <a:noFill/>
        </p:spPr>
        <p:txBody>
          <a:bodyPr wrap="none">
            <a:spAutoFit/>
          </a:bodyPr>
          <a:lstStyle/>
          <a:p>
            <a:pPr algn="ctr">
              <a:defRPr/>
            </a:pPr>
            <a:r>
              <a:rPr lang="es-ES" sz="1600" b="1" i="1" dirty="0">
                <a:latin typeface="+mn-lt"/>
                <a:ea typeface="ＭＳ Ｐゴシック" pitchFamily="34" charset="-128"/>
              </a:rPr>
              <a:t>CIUDAD </a:t>
            </a:r>
          </a:p>
          <a:p>
            <a:pPr algn="ctr">
              <a:defRPr/>
            </a:pPr>
            <a:r>
              <a:rPr lang="es-ES" sz="1600" b="1" i="1" dirty="0">
                <a:latin typeface="+mn-lt"/>
                <a:ea typeface="ＭＳ Ｐゴシック" pitchFamily="34" charset="-128"/>
              </a:rPr>
              <a:t>DEL CABO</a:t>
            </a:r>
          </a:p>
        </p:txBody>
      </p:sp>
      <p:sp>
        <p:nvSpPr>
          <p:cNvPr id="31" name="30 Flecha curvada hacia la derecha"/>
          <p:cNvSpPr/>
          <p:nvPr/>
        </p:nvSpPr>
        <p:spPr>
          <a:xfrm>
            <a:off x="455613" y="2479675"/>
            <a:ext cx="731837" cy="1216025"/>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p:sp>
        <p:nvSpPr>
          <p:cNvPr id="32" name="31 Flecha curvada hacia abajo"/>
          <p:cNvSpPr/>
          <p:nvPr/>
        </p:nvSpPr>
        <p:spPr>
          <a:xfrm>
            <a:off x="3281363" y="1550988"/>
            <a:ext cx="1217612" cy="731837"/>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p:sp>
        <p:nvSpPr>
          <p:cNvPr id="33" name="32 Flecha curvada hacia la izquierda"/>
          <p:cNvSpPr/>
          <p:nvPr/>
        </p:nvSpPr>
        <p:spPr>
          <a:xfrm>
            <a:off x="7386638" y="2428875"/>
            <a:ext cx="731837" cy="1216025"/>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chemeClr val="tx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1000" fill="hold"/>
                                        <p:tgtEl>
                                          <p:spTgt spid="31"/>
                                        </p:tgtEl>
                                        <p:attrNameLst>
                                          <p:attrName>ppt_w</p:attrName>
                                        </p:attrNameLst>
                                      </p:cBhvr>
                                      <p:tavLst>
                                        <p:tav tm="0">
                                          <p:val>
                                            <p:fltVal val="0"/>
                                          </p:val>
                                        </p:tav>
                                        <p:tav tm="100000">
                                          <p:val>
                                            <p:strVal val="#ppt_w"/>
                                          </p:val>
                                        </p:tav>
                                      </p:tavLst>
                                    </p:anim>
                                    <p:anim calcmode="lin" valueType="num">
                                      <p:cBhvr>
                                        <p:cTn id="16" dur="1000" fill="hold"/>
                                        <p:tgtEl>
                                          <p:spTgt spid="31"/>
                                        </p:tgtEl>
                                        <p:attrNameLst>
                                          <p:attrName>ppt_h</p:attrName>
                                        </p:attrNameLst>
                                      </p:cBhvr>
                                      <p:tavLst>
                                        <p:tav tm="0">
                                          <p:val>
                                            <p:fltVal val="0"/>
                                          </p:val>
                                        </p:tav>
                                        <p:tav tm="100000">
                                          <p:val>
                                            <p:strVal val="#ppt_h"/>
                                          </p:val>
                                        </p:tav>
                                      </p:tavLst>
                                    </p:anim>
                                    <p:anim calcmode="lin" valueType="num">
                                      <p:cBhvr>
                                        <p:cTn id="17" dur="1000" fill="hold"/>
                                        <p:tgtEl>
                                          <p:spTgt spid="31"/>
                                        </p:tgtEl>
                                        <p:attrNameLst>
                                          <p:attrName>style.rotation</p:attrName>
                                        </p:attrNameLst>
                                      </p:cBhvr>
                                      <p:tavLst>
                                        <p:tav tm="0">
                                          <p:val>
                                            <p:fltVal val="90"/>
                                          </p:val>
                                        </p:tav>
                                        <p:tav tm="100000">
                                          <p:val>
                                            <p:fltVal val="0"/>
                                          </p:val>
                                        </p:tav>
                                      </p:tavLst>
                                    </p:anim>
                                    <p:animEffect transition="in" filter="fade">
                                      <p:cBhvr>
                                        <p:cTn id="18" dur="1000"/>
                                        <p:tgtEl>
                                          <p:spTgt spid="3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1000" fill="hold"/>
                                        <p:tgtEl>
                                          <p:spTgt spid="33"/>
                                        </p:tgtEl>
                                        <p:attrNameLst>
                                          <p:attrName>ppt_w</p:attrName>
                                        </p:attrNameLst>
                                      </p:cBhvr>
                                      <p:tavLst>
                                        <p:tav tm="0">
                                          <p:val>
                                            <p:fltVal val="0"/>
                                          </p:val>
                                        </p:tav>
                                        <p:tav tm="100000">
                                          <p:val>
                                            <p:strVal val="#ppt_w"/>
                                          </p:val>
                                        </p:tav>
                                      </p:tavLst>
                                    </p:anim>
                                    <p:anim calcmode="lin" valueType="num">
                                      <p:cBhvr>
                                        <p:cTn id="24" dur="1000" fill="hold"/>
                                        <p:tgtEl>
                                          <p:spTgt spid="33"/>
                                        </p:tgtEl>
                                        <p:attrNameLst>
                                          <p:attrName>ppt_h</p:attrName>
                                        </p:attrNameLst>
                                      </p:cBhvr>
                                      <p:tavLst>
                                        <p:tav tm="0">
                                          <p:val>
                                            <p:fltVal val="0"/>
                                          </p:val>
                                        </p:tav>
                                        <p:tav tm="100000">
                                          <p:val>
                                            <p:strVal val="#ppt_h"/>
                                          </p:val>
                                        </p:tav>
                                      </p:tavLst>
                                    </p:anim>
                                    <p:anim calcmode="lin" valueType="num">
                                      <p:cBhvr>
                                        <p:cTn id="25" dur="1000" fill="hold"/>
                                        <p:tgtEl>
                                          <p:spTgt spid="33"/>
                                        </p:tgtEl>
                                        <p:attrNameLst>
                                          <p:attrName>style.rotation</p:attrName>
                                        </p:attrNameLst>
                                      </p:cBhvr>
                                      <p:tavLst>
                                        <p:tav tm="0">
                                          <p:val>
                                            <p:fltVal val="90"/>
                                          </p:val>
                                        </p:tav>
                                        <p:tav tm="100000">
                                          <p:val>
                                            <p:fltVal val="0"/>
                                          </p:val>
                                        </p:tav>
                                      </p:tavLst>
                                    </p:anim>
                                    <p:animEffect transition="in" filter="fade">
                                      <p:cBhvr>
                                        <p:cTn id="26" dur="1000"/>
                                        <p:tgtEl>
                                          <p:spTgt spid="3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nodeType="clickEffect">
                                  <p:stCondLst>
                                    <p:cond delay="0"/>
                                  </p:stCondLst>
                                  <p:childTnLst>
                                    <p:set>
                                      <p:cBhvr>
                                        <p:cTn id="30" dur="1" fill="hold">
                                          <p:stCondLst>
                                            <p:cond delay="0"/>
                                          </p:stCondLst>
                                        </p:cTn>
                                        <p:tgtEl>
                                          <p:spTgt spid="26626">
                                            <p:txEl>
                                              <p:pRg st="13" end="13"/>
                                            </p:txEl>
                                          </p:spTgt>
                                        </p:tgtEl>
                                        <p:attrNameLst>
                                          <p:attrName>style.visibility</p:attrName>
                                        </p:attrNameLst>
                                      </p:cBhvr>
                                      <p:to>
                                        <p:strVal val="visible"/>
                                      </p:to>
                                    </p:set>
                                    <p:animEffect transition="in" filter="fade">
                                      <p:cBhvr>
                                        <p:cTn id="31" dur="500"/>
                                        <p:tgtEl>
                                          <p:spTgt spid="2662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CuadroTexto"/>
          <p:cNvSpPr txBox="1">
            <a:spLocks noChangeArrowheads="1"/>
          </p:cNvSpPr>
          <p:nvPr/>
        </p:nvSpPr>
        <p:spPr bwMode="auto">
          <a:xfrm>
            <a:off x="250825" y="1052513"/>
            <a:ext cx="9217025" cy="923925"/>
          </a:xfrm>
          <a:prstGeom prst="rect">
            <a:avLst/>
          </a:prstGeom>
          <a:noFill/>
          <a:ln w="9525">
            <a:noFill/>
            <a:miter lim="800000"/>
            <a:headEnd/>
            <a:tailEnd/>
          </a:ln>
        </p:spPr>
        <p:txBody>
          <a:bodyPr>
            <a:spAutoFit/>
          </a:bodyPr>
          <a:lstStyle/>
          <a:p>
            <a:r>
              <a:rPr lang="es-ES" b="1" i="1" dirty="0">
                <a:latin typeface="Candara" pitchFamily="34" charset="0"/>
              </a:rPr>
              <a:t>2.D. Las olimpiadas de Barcelona </a:t>
            </a:r>
            <a:r>
              <a:rPr lang="es-ES" altLang="ja-JP" b="1" i="1" dirty="0" smtClean="0">
                <a:latin typeface="Candara" pitchFamily="34" charset="0"/>
              </a:rPr>
              <a:t>92 </a:t>
            </a:r>
            <a:r>
              <a:rPr lang="es-ES" altLang="ja-JP" b="1" i="1" dirty="0">
                <a:latin typeface="Candara" pitchFamily="34" charset="0"/>
              </a:rPr>
              <a:t>y Londres 2012 han pasado a la historia por su excelente organización ¿Qué impacto creéis que han tenido en </a:t>
            </a:r>
          </a:p>
          <a:p>
            <a:r>
              <a:rPr lang="es-ES" b="1" i="1" dirty="0">
                <a:latin typeface="Candara" pitchFamily="34" charset="0"/>
              </a:rPr>
              <a:t>ambas ciudades? (Aspectos positivos/negativos para la ciudad, población).</a:t>
            </a:r>
            <a:endParaRPr lang="es-ES" i="1" dirty="0"/>
          </a:p>
        </p:txBody>
      </p:sp>
      <p:pic>
        <p:nvPicPr>
          <p:cNvPr id="28675" name="Picture 2" descr="http://www.monografica.org/prova/wp-content/uploads/2012/12/logoolimpico.jpg"/>
          <p:cNvPicPr>
            <a:picLocks noChangeAspect="1" noChangeArrowheads="1"/>
          </p:cNvPicPr>
          <p:nvPr/>
        </p:nvPicPr>
        <p:blipFill>
          <a:blip r:embed="rId2" cstate="print"/>
          <a:srcRect/>
          <a:stretch>
            <a:fillRect/>
          </a:stretch>
        </p:blipFill>
        <p:spPr bwMode="auto">
          <a:xfrm>
            <a:off x="1692275" y="2636838"/>
            <a:ext cx="2457450" cy="3429000"/>
          </a:xfrm>
          <a:prstGeom prst="rect">
            <a:avLst/>
          </a:prstGeom>
          <a:noFill/>
          <a:ln w="9525">
            <a:noFill/>
            <a:miter lim="800000"/>
            <a:headEnd/>
            <a:tailEnd/>
          </a:ln>
        </p:spPr>
      </p:pic>
      <p:pic>
        <p:nvPicPr>
          <p:cNvPr id="28676" name="Picture 3"/>
          <p:cNvPicPr>
            <a:picLocks noChangeAspect="1" noChangeArrowheads="1"/>
          </p:cNvPicPr>
          <p:nvPr/>
        </p:nvPicPr>
        <p:blipFill>
          <a:blip r:embed="rId3" cstate="print"/>
          <a:srcRect/>
          <a:stretch>
            <a:fillRect/>
          </a:stretch>
        </p:blipFill>
        <p:spPr bwMode="auto">
          <a:xfrm>
            <a:off x="5003800" y="2852738"/>
            <a:ext cx="2449513" cy="2789237"/>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500"/>
                                        <p:tgtEl>
                                          <p:spTgt spid="286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fade">
                                      <p:cBhvr>
                                        <p:cTn id="12" dur="1000"/>
                                        <p:tgtEl>
                                          <p:spTgt spid="28675"/>
                                        </p:tgtEl>
                                      </p:cBhvr>
                                    </p:animEffect>
                                    <p:anim calcmode="lin" valueType="num">
                                      <p:cBhvr>
                                        <p:cTn id="13" dur="1000" fill="hold"/>
                                        <p:tgtEl>
                                          <p:spTgt spid="28675"/>
                                        </p:tgtEl>
                                        <p:attrNameLst>
                                          <p:attrName>ppt_x</p:attrName>
                                        </p:attrNameLst>
                                      </p:cBhvr>
                                      <p:tavLst>
                                        <p:tav tm="0">
                                          <p:val>
                                            <p:strVal val="#ppt_x"/>
                                          </p:val>
                                        </p:tav>
                                        <p:tav tm="100000">
                                          <p:val>
                                            <p:strVal val="#ppt_x"/>
                                          </p:val>
                                        </p:tav>
                                      </p:tavLst>
                                    </p:anim>
                                    <p:anim calcmode="lin" valueType="num">
                                      <p:cBhvr>
                                        <p:cTn id="14" dur="1000" fill="hold"/>
                                        <p:tgtEl>
                                          <p:spTgt spid="28675"/>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28676"/>
                                        </p:tgtEl>
                                        <p:attrNameLst>
                                          <p:attrName>style.visibility</p:attrName>
                                        </p:attrNameLst>
                                      </p:cBhvr>
                                      <p:to>
                                        <p:strVal val="visible"/>
                                      </p:to>
                                    </p:set>
                                    <p:animEffect transition="in" filter="fade">
                                      <p:cBhvr>
                                        <p:cTn id="19" dur="1000"/>
                                        <p:tgtEl>
                                          <p:spTgt spid="28676"/>
                                        </p:tgtEl>
                                      </p:cBhvr>
                                    </p:animEffect>
                                    <p:anim calcmode="lin" valueType="num">
                                      <p:cBhvr>
                                        <p:cTn id="20" dur="1000" fill="hold"/>
                                        <p:tgtEl>
                                          <p:spTgt spid="28676"/>
                                        </p:tgtEl>
                                        <p:attrNameLst>
                                          <p:attrName>ppt_x</p:attrName>
                                        </p:attrNameLst>
                                      </p:cBhvr>
                                      <p:tavLst>
                                        <p:tav tm="0">
                                          <p:val>
                                            <p:strVal val="#ppt_x"/>
                                          </p:val>
                                        </p:tav>
                                        <p:tav tm="100000">
                                          <p:val>
                                            <p:strVal val="#ppt_x"/>
                                          </p:val>
                                        </p:tav>
                                      </p:tavLst>
                                    </p:anim>
                                    <p:anim calcmode="lin" valueType="num">
                                      <p:cBhvr>
                                        <p:cTn id="21" dur="1000" fill="hold"/>
                                        <p:tgtEl>
                                          <p:spTgt spid="286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CuadroTexto"/>
          <p:cNvSpPr txBox="1">
            <a:spLocks noChangeArrowheads="1"/>
          </p:cNvSpPr>
          <p:nvPr/>
        </p:nvSpPr>
        <p:spPr bwMode="auto">
          <a:xfrm>
            <a:off x="1116013" y="1268413"/>
            <a:ext cx="4419928" cy="646331"/>
          </a:xfrm>
          <a:prstGeom prst="rect">
            <a:avLst/>
          </a:prstGeom>
          <a:noFill/>
          <a:ln w="9525">
            <a:noFill/>
            <a:miter lim="800000"/>
            <a:headEnd/>
            <a:tailEnd/>
          </a:ln>
        </p:spPr>
        <p:txBody>
          <a:bodyPr wrap="none">
            <a:spAutoFit/>
          </a:bodyPr>
          <a:lstStyle/>
          <a:p>
            <a:r>
              <a:rPr lang="es-ES" b="1" i="1" dirty="0">
                <a:latin typeface="Candara" pitchFamily="34" charset="0"/>
              </a:rPr>
              <a:t>2.E. Observa el siguiente vídeo:</a:t>
            </a:r>
          </a:p>
          <a:p>
            <a:r>
              <a:rPr lang="es-ES" b="1" i="1" dirty="0" smtClean="0">
                <a:latin typeface="Candara" pitchFamily="34" charset="0"/>
                <a:hlinkClick r:id="rId2"/>
              </a:rPr>
              <a:t>www.youtube.com/watch?v=VNsqAv9Sv3M</a:t>
            </a:r>
            <a:r>
              <a:rPr lang="es-ES" b="1" i="1" dirty="0" smtClean="0">
                <a:latin typeface="Candara" pitchFamily="34" charset="0"/>
              </a:rPr>
              <a:t> </a:t>
            </a:r>
            <a:endParaRPr lang="es-ES" b="1" i="1" dirty="0">
              <a:latin typeface="Candara" pitchFamily="34" charset="0"/>
            </a:endParaRPr>
          </a:p>
        </p:txBody>
      </p:sp>
      <p:sp>
        <p:nvSpPr>
          <p:cNvPr id="29699" name="2 CuadroTexto"/>
          <p:cNvSpPr txBox="1">
            <a:spLocks noChangeArrowheads="1"/>
          </p:cNvSpPr>
          <p:nvPr/>
        </p:nvSpPr>
        <p:spPr bwMode="auto">
          <a:xfrm>
            <a:off x="1116013" y="5516563"/>
            <a:ext cx="7272337" cy="1200150"/>
          </a:xfrm>
          <a:prstGeom prst="rect">
            <a:avLst/>
          </a:prstGeom>
          <a:noFill/>
          <a:ln w="9525">
            <a:noFill/>
            <a:miter lim="800000"/>
            <a:headEnd/>
            <a:tailEnd/>
          </a:ln>
        </p:spPr>
        <p:txBody>
          <a:bodyPr>
            <a:spAutoFit/>
          </a:bodyPr>
          <a:lstStyle/>
          <a:p>
            <a:r>
              <a:rPr lang="es-ES" b="1" i="1" dirty="0">
                <a:latin typeface="Candara" pitchFamily="34" charset="0"/>
              </a:rPr>
              <a:t>¿Qué has visto? </a:t>
            </a:r>
            <a:r>
              <a:rPr lang="es-ES" b="1" i="1" dirty="0" smtClean="0">
                <a:latin typeface="Candara" pitchFamily="34" charset="0"/>
              </a:rPr>
              <a:t>¿Qué </a:t>
            </a:r>
            <a:r>
              <a:rPr lang="es-ES" b="1" i="1" dirty="0">
                <a:latin typeface="Candara" pitchFamily="34" charset="0"/>
              </a:rPr>
              <a:t>ciudad aparece? </a:t>
            </a:r>
            <a:r>
              <a:rPr lang="es-ES" b="1" i="1" dirty="0" err="1">
                <a:latin typeface="Candara" pitchFamily="34" charset="0"/>
              </a:rPr>
              <a:t>Echale</a:t>
            </a:r>
            <a:r>
              <a:rPr lang="es-ES" b="1" i="1" dirty="0">
                <a:latin typeface="Candara" pitchFamily="34" charset="0"/>
              </a:rPr>
              <a:t> un vistazo a la pagina </a:t>
            </a:r>
            <a:r>
              <a:rPr lang="es-ES" b="1" i="1" dirty="0" smtClean="0">
                <a:latin typeface="Candara" pitchFamily="34" charset="0"/>
              </a:rPr>
              <a:t>oficial </a:t>
            </a:r>
            <a:r>
              <a:rPr lang="es-ES" b="1" i="1" dirty="0">
                <a:latin typeface="Candara" pitchFamily="34" charset="0"/>
              </a:rPr>
              <a:t>de Rio 2016 ¿Cómo crees que serán los juegos olímpicos de 2016</a:t>
            </a:r>
            <a:r>
              <a:rPr lang="es-ES" b="1" i="1" dirty="0" smtClean="0">
                <a:latin typeface="Candara" pitchFamily="34" charset="0"/>
              </a:rPr>
              <a:t>? ¿</a:t>
            </a:r>
            <a:r>
              <a:rPr lang="es-ES" b="1" i="1" dirty="0">
                <a:latin typeface="Candara" pitchFamily="34" charset="0"/>
              </a:rPr>
              <a:t>Mejores, peores o simplemente diferentes a los anteriores? (Comparación, expresión de opiniones).</a:t>
            </a:r>
          </a:p>
        </p:txBody>
      </p:sp>
      <p:pic>
        <p:nvPicPr>
          <p:cNvPr id="29700" name="Picture 5"/>
          <p:cNvPicPr>
            <a:picLocks noChangeAspect="1" noChangeArrowheads="1"/>
          </p:cNvPicPr>
          <p:nvPr/>
        </p:nvPicPr>
        <p:blipFill>
          <a:blip r:embed="rId3" cstate="print"/>
          <a:srcRect/>
          <a:stretch>
            <a:fillRect/>
          </a:stretch>
        </p:blipFill>
        <p:spPr bwMode="auto">
          <a:xfrm>
            <a:off x="2124075" y="2349500"/>
            <a:ext cx="4735513" cy="2900363"/>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fade">
                                      <p:cBhvr>
                                        <p:cTn id="7" dur="500"/>
                                        <p:tgtEl>
                                          <p:spTgt spid="2969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698">
                                            <p:txEl>
                                              <p:pRg st="1" end="1"/>
                                            </p:txEl>
                                          </p:spTgt>
                                        </p:tgtEl>
                                        <p:attrNameLst>
                                          <p:attrName>style.visibility</p:attrName>
                                        </p:attrNameLst>
                                      </p:cBhvr>
                                      <p:to>
                                        <p:strVal val="visible"/>
                                      </p:to>
                                    </p:set>
                                    <p:animEffect transition="in" filter="fade">
                                      <p:cBhvr>
                                        <p:cTn id="10" dur="500"/>
                                        <p:tgtEl>
                                          <p:spTgt spid="29698">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nodeType="clickEffect">
                                  <p:stCondLst>
                                    <p:cond delay="0"/>
                                  </p:stCondLst>
                                  <p:childTnLst>
                                    <p:set>
                                      <p:cBhvr>
                                        <p:cTn id="14" dur="1" fill="hold">
                                          <p:stCondLst>
                                            <p:cond delay="0"/>
                                          </p:stCondLst>
                                        </p:cTn>
                                        <p:tgtEl>
                                          <p:spTgt spid="29700"/>
                                        </p:tgtEl>
                                        <p:attrNameLst>
                                          <p:attrName>style.visibility</p:attrName>
                                        </p:attrNameLst>
                                      </p:cBhvr>
                                      <p:to>
                                        <p:strVal val="visible"/>
                                      </p:to>
                                    </p:set>
                                    <p:animEffect transition="in" filter="fade">
                                      <p:cBhvr>
                                        <p:cTn id="15" dur="1000"/>
                                        <p:tgtEl>
                                          <p:spTgt spid="29700"/>
                                        </p:tgtEl>
                                      </p:cBhvr>
                                    </p:animEffect>
                                    <p:anim calcmode="lin" valueType="num">
                                      <p:cBhvr>
                                        <p:cTn id="16" dur="1000" fill="hold"/>
                                        <p:tgtEl>
                                          <p:spTgt spid="29700"/>
                                        </p:tgtEl>
                                        <p:attrNameLst>
                                          <p:attrName>ppt_x</p:attrName>
                                        </p:attrNameLst>
                                      </p:cBhvr>
                                      <p:tavLst>
                                        <p:tav tm="0">
                                          <p:val>
                                            <p:strVal val="#ppt_x"/>
                                          </p:val>
                                        </p:tav>
                                        <p:tav tm="100000">
                                          <p:val>
                                            <p:strVal val="#ppt_x"/>
                                          </p:val>
                                        </p:tav>
                                      </p:tavLst>
                                    </p:anim>
                                    <p:anim calcmode="lin" valueType="num">
                                      <p:cBhvr>
                                        <p:cTn id="17" dur="1000" fill="hold"/>
                                        <p:tgtEl>
                                          <p:spTgt spid="29700"/>
                                        </p:tgtEl>
                                        <p:attrNameLst>
                                          <p:attrName>ppt_y</p:attrName>
                                        </p:attrNameLst>
                                      </p:cBhvr>
                                      <p:tavLst>
                                        <p:tav tm="0">
                                          <p:val>
                                            <p:strVal val="#ppt_y+.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9699">
                                            <p:txEl>
                                              <p:pRg st="0" end="0"/>
                                            </p:txEl>
                                          </p:spTgt>
                                        </p:tgtEl>
                                        <p:attrNameLst>
                                          <p:attrName>style.visibility</p:attrName>
                                        </p:attrNameLst>
                                      </p:cBhvr>
                                      <p:to>
                                        <p:strVal val="visible"/>
                                      </p:to>
                                    </p:set>
                                    <p:animEffect transition="in" filter="fade">
                                      <p:cBhvr>
                                        <p:cTn id="22" dur="500"/>
                                        <p:tgtEl>
                                          <p:spTgt spid="296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data:image/jpeg;base64,/9j/4AAQSkZJRgABAQAAAQABAAD/2wCEAAkGBxQSDxAUEBIUFBAUDw8PEA8PFRAQFBAPFBQWFhQVFBUYHSggGBolGxQUITEhJSkrLi4uFx8zODMsNygvLisBCgoKDg0OGhAQGy8kICQsLCwsLCwsLCwsLCwsLCwsLCwsLCwsLCwsLCwsLCwsLCwsLCwsLCwsLCwsLCwsLCwsLP/AABEIAKcBLgMBEQACEQEDEQH/xAAbAAACAwEBAQAAAAAAAAAAAAAAAQIEBQMGB//EAEMQAAEDAQQFBgwEBQQDAAAAAAEAAgMRBAUSIRMxQVFxBiIyYYGRFEJSU1SSk6GxwdHSFSNiggczcuHwQ6Pi8TRjwv/EABoBAQEAAwEBAAAAAAAAAAAAAAABAgMEBQb/xAAvEQACAQIFAwMEAgIDAQAAAAAAAQIDEQQSITFSE0GhFDJRBSJhkUJxI8EVM7GB/9oADAMBAAIRAxEAPwD01YfLm9nH969i9X4X7Z4tqfy/0joHQ+XN7OP70bq/C/bLan8v9E/yfOy+yZ96l6nwipU/lkxofPSeyb96l6nwv2W1P5Yfleef7IferepxX7Fqfz4CkXn3+y/5pepx8i1Pl4CkXn3ey/5Jepx8i0OXgTtF553sv+SXqcfItT5eCH5Xn3eyP3JefHyY2hy8BSLz59k77lc0+PkuWHLwKkfnz7J/1TPPj5GWHLwMsj9IHs5Ezz4+Rlhy8BgZ6Q31Jfoo5z4+SZYcvAYGekM9Sb7Uzz4+UXLDl4DRs9IZ6k32q558fKGWPLwLRs9IZ6s32pnlxf7RMseSDRs9IZ6s32pnlx8ouWPIWFnpEfqzfao6klvHygoRe0vBLRs9IZ6k32qZ5cfKGSPLwGBnpDPUm+1M8+PlDLHl4FRnn2+pL9quefHyMsOXgKM8831JftVzy4+Rlhy8BSPzzfUm+1M8+PlDLDl4D8vz7fUl+1M8+PlDLDl4HSLz7fUl+1M8+PlDLDl4F+V59vqS/RM8+PkZYcvAjovPj1JfomefHyTLDl4IkM9IZ2xzfRM8+PlDLDl4FhZ6RH6k32pnnx8omWPLwAiZ6TH6k32p1J8X+0XJDl4I6Blf/Kj9Wb7U6k+L/aGSPJHN93RHXamerN9qdSfF/tDpw5C/CofSWdjZvtTqT4v9oKnDkv0c5bmiOq0x8S2c/wDynVnx8jJDl4Kclws2WqP2c30TqT4+S5IcvBnW6xGM812laGjNn5dXE0oS/UBkTry1LnrKXutY9jB4hNZL3aPL3s0aJ7s2uNCWOoXMJcKtNMqhbIN2MX/2HnFkbT7Kug+dJBCk1ACAEA0AIURKEIlAJACWAVQDqgEgEgGgHbHMhs800r6aOGSXRAtD3YWk0z1VXDWxjjK0I3/PY9Kj9PzQzVHb8HxO137JPJpJJDj1UBIAHkgbAuOblJ3Z1QgorKja5H3zadOyJgkkxEYmlxe1kYPOdmatoCc+Czo1ZQlvoY1aCqRemp9PXrniCQjBCiQgIBEqgigEUAqoCNUAqoCBQECVQQJQHN0iWKjg+0FZKJSpaLQSCNm45+5YyhdWZnTm4SUkeQt0z6ytk6WOuWQLXOqCOr6FcsU1eLPYhJVLTRRqqbj7ZoCui589YYgKly2HoipcWHoilxYNEVSWDRlChoihLETGVLgiYyqBaMoBYCrcgYFAGFAGFWxThbLWyIVeabhtPYkVcyUWziBPM38gCNh/1ZDQkfpGZ7adq4sRiqEHler+EenhcHU9y0/L/wBGDfFwYY345+kCHGgbWo3nWuV/UpVFlhDQ7Y4KC1nLU+cNuY0eCRia6jaEUc3eFrUtLMKlc9zyHGgo1jcT3kMeQA04DrzqScq/Va+nKckdN6dGDd/B7jCdy91KysfKttu7FozuVMQ0R3ILD0R3K3FhaI7kuLC0J3JcWDQlLixSvO1Ms7MczsLSQ0bST1ALXUqKEbszhRlUdkecbyvDpXNZESxusnpOG8bANevqXFLHu+iO+H09Nas9LYniVpLdho5pqC09a66NdVVdHFXoOlKzLBsp6luuarEfBDvCXFiJsZ3j3q3Fg8BO8JcWI/h/WEuLEXXXXb8VcwOTrnB1lMzGpRt3JSOUguJqAQC3I0P/AEsZpSd2bqdedPYonkTEPHk7x9FOlE2+uqfg94Apc57EqKFCiAdFLlsNBYSAdEBAqkIlW5BKjQo3ve0dmawvxOfJI2KKJg50jyCdewZAcSFy4jEdPZXOmhQ6m5qttlk0r4g5z3sB0rgWBsbsIIFaipNcta8l4+vLWNkelH6dFRvuZF+3vHZgOcJC4uwYMqgUqSNmsBepgsQ8THVWaOKrhHSlrsZH47KXRijRjcG4GnnZtJ10NOjTfmNS6JUYO7bba/RshUlBZYpJf1/swb3tDmz45jjGJnMrua0u1tFRU69uetbFHNRcYOximlUvJXO0vLCVwDIGBtTSrjpHk6ssgB3Lhj9Mpx+6o7nbLGzl9sESF0F35lskc8nW0VdTidnYtFTHRh9lBWXyboYVv7qrual2cjosbJWtxQlpGAOxNL/FLgTUeNlwWmliozn/AJxiaMow/wABu2O6oYnF0cYaTXViNOFSaL1404LVI8GdepJZZMuLM1AqAQAgEUABQgqKk0PG/wAT7BjsrZQSDE7UNRDga17ly4uF4XO3BStNo+XQ3hh2cTtIIp/nFea4HpKR7/8Ah5ejnyS1D3gRAuwNe84sQDa9hOfWt2GqxpSeY1YijKtFKK1Petn3xzN63QzAdpw0C7Y4yjL+RwSwNeO8SUcgdXCQaa8JBpx3LojJS1TOaUJRdmiSyMQQCKAFGAogFhVBHAoSxcCxNhKqAQRhEqqFBACARKWFyFFSCKtgQKpizGv663TsocBocTcbA4sdva4ZtPWElCElaSEZyi7xZ5QXFNDI58he5hAqYnuqKCgNHV1AUpqWr0VFrY6I42rH2s5conxhllwmr8Eolz/XzSaZDIkZblq+mxyOpHtdHfiZueV97FW08o8WiOjAwk4sLiK5OHNFOaecOBGVF3dO2tzQmZd4Xi6RwLzmG0FXYuk5zzwzeclrdSFPuZKlOeyHc1vayWrnU5pDTud17sqrjxOJjUhkiddGhKm80kewux0toY/RMc9lCC/mtbXcHE5nqGa8zpRvbudTrNpsOTt/SQFrgHOgc4gGm0axltWE4Re25thUffY93p2y4XRkVc3Fo/G66DbqXdg8XFRyTZ5WPwcnPPDuQXpo8l6AqQEI2SbE4ioBI3gVWrrQvlurm5UKjWbLocJ52s6bmt4kfBa54qlHd/rU2wwVaWy/ehnz37C3xsR/SPqtDx3aMf2dcfpml5y/RGz8ooneK8DyqgLV6ytfZG//AI6g1u/BxvC9bPLG+OjnYhTm84h2sGgGwo69epplEMLhqTzZtTxsnJV5YaWYuYKmtA12vWAedXNb+hJo1eopLRs0+RVodZ3mCxsDHyuAklfznNDdeIHdsB2uXmV6bT+49ShKDX2n0u1XDJMwO8LtLJQMnRS6JtaCmKNlGO7RXrWuEvlBwV+54u8b8tNklEV52dlthIOitcWGC0NbqNHAAEg5UGEhdFP5gznqq3u1Rm2blUWyOFHPgxHAJS0ytZsBcMnH/KrvpYiS0kedVwsZax0NOTlZENTJDxwCvvXR14nL6WXyW7svps4JEbw0EgvoXNFKdIjo6xrRYiLdmJYSaV0bcFlc+ha2oOYdsI6jtSpiKUPdIlPC1Z+2JM2J4HQKkcTSe0ivCVlvFkLHAZehQ5loJqAXDWK6q5FapY+kpZTevplbJn0/q+pzeyhIIoQSDxC6009Tgas7M7KGQIARhDUKCAFbAi5CESqBVVIIoQg5VAyr0naWObQ925ZIxZ85va7THic3nCpdgJpSuZp9FrqRlTi3TW53YarGUlGq/wD6YEtqBrQke+naF5c6s5+6TPbjSjD2pMrOdXWerLbn/daHfsrmxST1k7GtydwieNzo8bWnEWyNxNdlkKOy171VSrT0SJUxWGpxet2fVLrvWWRwxBjIgBhY0tJHUAMgOC68P9OyPPN6nkYj6jmThTWjOt03czQ2yIjmeFFwoaFocA9pbupjoOC5ekvWOD2OzrSWDU47lG0S2izgNkLnwtOKO0xA44jvPk9eVD2qVsFKDbjqjOhj6dVWk7MvQ8pY30MjmA5Vew0a/wDVQjKu5SljKtOOW1zGtgaNR5nKx2l5QWYNrpKncP8ApbVjqz2iav8AjqK1cn4Kbr0tElTZ4hhzoXtIqN4c4gdyytiqu+ngi9HR/PkzDb7wdJo2skjB2BrSyh1kyZju961QwTTs0bnj4WzJmtZeTsYb+aXSP1udic0V6gF6UMPGK1R5dXG1JPR6Fn8Ds/mm97q99Vt6cfg0dep8nRl0QAgiFlRqqK/FFCK2RJVZvdlsADVkNwyWZquwolymLyhbgwTMADw7A59My09EE7qj3rmxdNTjc9D6fWcJtfJburlIQ1znk0a1uXaB815DpHt9RGfy+vaKS7nEkYxMwxb8fNDgP2nNZ04uMkSpKMoS/ryfLo7bnrXUeadxbQRuVRT1v8OrS0zyte8huiEo57o2l8bwBioaHp7QexapmSPR2XlQLvscQcC8OxOpiB0POcHM1VaAQOadRJWidNTlvqdFKrljqc4/4lseDg17ATTPYs4YCUnuKmOhFaIz5f4iWsvLDC10JwuxBkr3EtIcANgrTX8FtqfT5JfayYfH0nNOotPwe0lvFk7InsaWuLSX1yJqeaD1gfGmxdeHp1IwtI8vHVKU6v2fsdF0nGIoACMIahQKqAFCMgVQKioEUMRUQCIRA4ywh2sA8VkRoy7Zckbxq+fxWSkTYwbTyMjJqGt7RRHCm90ZqtNaJkGcksOprfcqowRHVm+5fs11SRjmtbT9pV0MM1y54FUc6Kh3sLR3ZqOwuTsE1phwDRiRgM2kJpicHAaM6/F2jaKU1Z+TiMDOVR1YS17HsYbH04UlTnHQ0GW5x6UJjyzoXOz2jLZtr16guijTxEXabTRy4ieGavTTTM2S6rK+QvMbg45uDdKxrjvIbQVW2WHg3do1RxVSMbJl2y2SzxmrImtPlYST3kVWapxWyNcq0pbst+GM3+4rOxhc6NmB1EKWFyWJQIdUKKqBlT8TixUxCtcJOdAdoquWWLpqWVnbH6fWlDOkWqrrVmcTunYr3hEHwyN11Y7LrpUe8LGavGxnSllmmeGsQ0rZI2upjaYg7XhxgYXUrnQkLyXq0ke/ok2+xnXxyKtpia0PZPgfK8HGWOONsbaYXAAU0e/xl0vDTWu556xkJb6HnbRyatkYq6BwHU6Nx7g4lTpVPgyVek9mZhkc0kOBBGsGoPaFqd1ozb+UbXJblB4LaNKWYwWOjLa4ea4tJOog9HUdddmtMuZEu1uemuN7rxE0cr3eDxymVjaNxfmOeQ0upnTXRdOHoRbuznxNeUIpR7nrLuuCGIDAwV8p3OPeV3XS2POlJvc2I4qKXIdqLEysdliZCQDCFQIAUYG4qohzKyAIAKEFRCBRARIQES1VEaIlqCxHAsiBhQgAKMowFChhVRBYVSDDVCiIUIQewbQO0BUFdxjG2nDF8ldQc3TtGp7hxqQqkDi63lvjB3YVcqIzzN5vOkc5gFHHERnzTtplv+K8/EYBzleJ7GF+pKEFGa2GzlBJG0dPLcS8U4EVWn0uKpaxZueJwlV/dEHctiNra9bSPosHXxK3/wDCrDYR+3/0z7ltbQ8OGsZgb6EH5KUlKVSP9m2s4xpSf4PQS35I7otpwFV7Vj5yxnTvmea4XHroVS2R5q++T1olfibE6tKHI5hclbDynqjrw+JjBWZXsnIm2PObAwbXPcMuwZrTDCz7m+WMpWPqXJ+5mWaFsbB+p7jre86yfdl1LsjFRVjz51JTd2a7WqmJ1asTJE0MiaxAIBlCgjA6KAiVUQgsgCAEAkMQQCQBRAIhUCwoLBRAFEJYMKFsGFCWCiFAtQgUQCLUFjk+Bp1gLLMLEfBG+SEuTKHg43DuS5MpWluuMmpb3LLOLHI3JEdbfeUzixF1wQ+bb25/FHK4s/kcFywsNWxMB3hrQl18BuW1y42zgagFLkJaIJcWHo1HIKJIRpctibWqFJtCxMiQCAmFiZE0AkAyoigqBqARCpGQIWQEgBACEQkDCiECiAEAIBEIAogCiAEAIAQAUAIAQBRW4FRLgVEJYEFhEIBYVbksBalxYMKBIeFQtgAS4sSolxYYChRhASCljIkoCQUKBRAEYBECJKysQiVQCASAEICAEFgQWBBYEFgQgiEAkA6IACAKIAKAKIAogEgBACAKK3AUS5SNEuY2HRLiwUS5R0UAICSAEAIAQyOixLYagBACACiIyBKyAKgVUAIAqgEgGEAIBIAQAhiCFsCCwILAgEEINACAEAIACAVEAkAIAQBRACAEBJACFBBYEICFudKLAyHRWwBLAFAJyIjImiyQBARVAwgGpcBRLgEuAQAgBUCohAQoqIB0QAQhBUQWBBYKILBRBYZCAVEIFEAIBIAogGAgFRANACFBCjUIAVAUUuLEwsTIaAEABAIqkZFUCVAIACAagBACMDUAUQBRAFEAqKgAFACqAqqgKoAqgBAFUICBhRAgQokICEBAAKAYCFEhACFQwhR1UAUUAIQlRDIdFAW4bBI/oxmm/ojvOS1SqwjuzaqU5bIsG5XtH5j42f1OzWHqU9k2Z+na3aObrDCOlaW/tY53zVVWb2h5I6UFvIXg9n8+48IyrnrcfJMlLl4Dwez+ff2xlM1bj5GWly8DF3wno2lv72Ob76p1ai3gXpU3tImLjef5ckb/AOl2anqo900X0z/i0yrabtkZm5hA3jMd4WyNaEtmapUZx3RUothrCiAYCXsC3Ddcr+jG6m8834rVKvCO7NsaM5dix+Cub/MkiZ1OfmsPUp7Jsz9M+7SI+ARjXaWfta53wTrT7QJ0Yd5C8Eg9J/2n/VXqVOHkdOny8ALFDstI7Y3j5qdWov4eR0qfIYuoHoWiI9RJaU9Q1vFl9OntJCkuOYZhocN7HArJYqn3I8PNbalGWBzTRzS07nAj4raqilsaXFrc5lqzINASjic40a0uO5oJPuWMpKK1ZYxctkaEdxzEdDCN73NC0PEwXe5uWGm+1gN0gdOeIdQJce5T1De0WX06W8kRNhhGu0j9sbz81erVf8SdKmv5C8Dg9J/2n/VXqVeHkjp0uXgfgER1Wlv7mOao6tTvEqpQ7SJC5nH+XJE/qY8V7inqUt00X077NFae7JWdKN3EDEO8LONanLZmuVGcd0VaLcawogBAFUA1ABUAIDrBGXua0ayQ0dpWEnlTbM4q7sepbYorNGXuGJwpziMydgaNi891J1ZZU7HeqcKUczRi22+JZPGwt8lmWXHWV1U8PCP5OapXlL8GcTvXQlY0N33IlUxYqoACAdUBOKNx6AJP6QSfcsXKO0jOMZdjcuye1NIxMe9lcw8UIHUTmuSrGi1o9TrpyrLdaF+9robI0uYA2Slcsg7qOztWilXlB2extq0Iz1W5jQXDKXAOAa2ubqtNBwBXXLFwS0OWOFk3qbpsogjrDFjfqG08Sd3Bcam6j+52R1uCpr7VdmBeFptDq6QSNG4Nc1v912U4UVtY5Kkqr3Mui6ttjm17gqAooAUAFUHeyukB/Kx1/wDXiPwWqeS33GdNzv8Aaeju2aZ/MtERcw+O5oFOIOtcNWMI6wZ30pTlpNFe9LgzxQDWc2EjLrBK2UcTbSZrrYbvA43bcDi/84YWDOgIOI7stSyq4rT7DGlhnf7zUvF74mhtmi1ipc1tQOzaeK56eWbvUZ0VM0FamjzVrdKf5uP94cB3HUvQgqSWljgm6j3uVarYamyKqAlQFUAZKD+i7Zr0lj6LzTyXc4e/UtU6EJdjbGvOOzNuxTRWuokjAlAriblUbwdfYVx1I1KD+16HXCUKy+5amPfF2mFw2sdXC7hrB611UKyqL8nLWo9Nmeug0ggGFANQDQHSOQtcHDIggg9YWLjmVmZJ5XdHpIb4imZgm5pORr0Sd4OztXBKhODzRO+NeE1lkUrRcLtcLmvbszAP0K3RxS2mrGqeG7wdzOmsErelG8dhI7wt8asH3NEqU12Kzm01gjjULYmnsa2miFVbksbV23A54DpDgacwPGI+S46uKS0jqdVLCt6y2LREUZpBZ3SuHjkOc2vEj4LVec1ecrG60IO0I3Jg2t+xsTf2toPeU/wL8j/M/wACZJHEcU1odK8ZhjSXNB4D5pllPSEbBSjDWUrmfe19ulGFowx7dpdx6upb6OFUdXuaauJctEULLaHRvDm9If5QronTUlZmiFRxd0eiZe8UzMMhMbvKBIod4cPmvPlh503dandGvCorPQgbPaW5wzCVuypaTTty96uai/fGxHGqva7nN1sJytVmr+trSD/nArLIlrTmY53tUgO0XCyRmOzuyOYa7VwrrB4pHFSi7TEsNGSvA89LGWkhwIINCDsK7otNXRwyTTszTuu5HSgOccMew6y7gPmuariFB2WrOmlh3JXeiLsng8JwxxGaQa684A9ezuC0p1KmsnZG19OnpFXY2y2uToNETeAZQdufcjjQhu7hOtLZWLMOGA4p7QXybG4iQODRr4rCV6mkI2RnG1PWcrsyb3vky0awFrAa9bjvO5dNDDZNZbnPWxGbSJUsF4Pifiaa7HNdWhC3VKMZqzNcK0oO56E3jFO0DSOhfsNS2h46iFwdKdN7XR29SFRaOzOTmWtmbHtlb+01Hbn3FZJ0JbqxjatHZ3ODrW12Vps2He9rXN/v71lka/65mLmn74BNcLHtx2eSo8l2fZXZ2qxxcou00R4WMleDMKWFzHFrhQjIgrtU1JXRxyi07MgqSxJkZd0QTwBKjkluVRb2LlnueZ5yjIG9/NHvzWqWIpx7m1Yeo+xt2CyR2SrpZBpCKcBtDRrPFcdSpOtolodVOnCjq3qZN9XppnAAUY2tK6yTtK6sPR6er3OavWz6LYy10nOCEGEKChQUBMIUalgNkhaatJB6iR8Eyp7oqk1syyy9pm6pXdtHfFa3h6b7Gar1F3Owv6ba5p4tb8lj6WBn6mYfj0u6P1Qp6WPyx6mXwj1FntbZoyYnUJBGwljusLz5QcJWkd8Jqcbo83eNptUZpI9wHlNoAeBAXdSjRlsjjqTrR3MqWdzuk5x/qJPxXSoRjsjmc5S3ZzWRiOqoAIBoCTJC01aSDvBIWLipblUmtjRsVttLjSN73cQHAcSdS56lOjFXkb6dStLY9NFKY4q2h7cWskUA4CmtcDWeX2I703GP3s87ar9Je4tjjLa5F7KuI6zVd0MKlHVu5xTxLctErG5c15tlYBk14FHMGXa0blx1qTgzqo1VNGbetqtMROYwVyexraU68jQrfRhRmtdzTVlWi/wYs1vkd0pHHqqQO4LsjRhHZHJKrN9yvVZ2MAqqAJQBVATinc3ouLf6SR8Fi4J7oqlJbMuxXxOMhITuBDXV7wtLw9L4Nir1drnprodKWF09BWmEUDSBtJovPrKCdoHoUnNq8zJva+WiQhjI3gChe9uKp6juXTRw7cbybRz1q6zWSTKYvt2yOEcGf3W70sflmr1L+EJ1/TbHBv8AS1vzqiwsO5Hip9itLeUrtcj+w0HcFsVGC2Rg6033KpP/AGtiVtjU23uJUgIAQAgBC3GSpYXJ1UMrgUAiEIJVASoEEB0ilLTVri072mhUklJWaLGTi7o1IOUMoFH4Xj9Qoe8fRcssJB6rQ6I4qS31G68LO/8AmWeh3xmnwooqVaPtkXq0n7okC2yHbK3uP1WV8QvglqD+Q8Gsp/13jiwn5Jnr8Q4UPkfg1l8+/sYfopnr8QoUeQYbIPGldwAHyCXxD7JDLQXdsk23WZnQs5cd8hHwzU6VaXukXq0Y+2IS8oJKUY1jBswipHfl7lVhIfydyPFS7aGZNaHPNXuLjvcarojCMVZGiU3J3ZzWZiDXUNQaHYRlRRq+4Wmxp2a/pWZEh43P10461zTwsHtodEMTNb6nR142eT+ZBQ74iB9Fj0asfbIy6tKXuiRMVkdqkkZ/UA74BVOuu1yZaD72I/h8B1WkfuY76q9aqt4DpU+YvwyL0pncfqnXnwJ0Ycxi74BrtQ/aw/VOtV7QHSpreZJsdkbrdLJ1AYfkPipmxD+EZWoLvc7MvmOP+TAAfKec/mfesfTTl75FWIhH2xKFuvWWXJzqN8lvNHbv7Vup4eENbGqpXnPuUQFvNFwQXGhBIB7EAgUAKFGR/mtAIBUg6IWwUQh0CxMxIBFUhEqgSAEAIAQAhLAgsCFHRAFEAUQlgKFEgGUAkAFCMSEGgCqGQIQEKFUJcEFwqgFVCDqgBACAAgEgJNduUAVVAIACFGpcWJqGRAjNCCcFkCNEIwogGgBCggBCAgBAgQMKoAqgCqFHVCCKAEDBCCogCiAEAIAQBRAACAVEA6IBIB0QAgCiACgBAFEA0AIBkqFP/9k=">
            <a:hlinkClick r:id="rId2"/>
          </p:cNvPr>
          <p:cNvSpPr>
            <a:spLocks noChangeAspect="1" noChangeArrowheads="1"/>
          </p:cNvSpPr>
          <p:nvPr/>
        </p:nvSpPr>
        <p:spPr bwMode="auto">
          <a:xfrm>
            <a:off x="1682750" y="620713"/>
            <a:ext cx="6480175" cy="720725"/>
          </a:xfrm>
          <a:prstGeom prst="rect">
            <a:avLst/>
          </a:prstGeom>
          <a:noFill/>
          <a:extLst>
            <a:ext uri="{909E8E84-426E-40DD-AFC4-6F175D3DCCD1}">
              <a14:hiddenFill xmlns="" xmlns:a14="http://schemas.microsoft.com/office/drawing/2010/main">
                <a:solidFill>
                  <a:srgbClr val="FFFFFF"/>
                </a:solidFill>
              </a14:hiddenFill>
            </a:ext>
          </a:extLst>
        </p:spPr>
        <p:txBody>
          <a:bodyPr/>
          <a:lstStyle/>
          <a:p>
            <a:pPr>
              <a:defRPr/>
            </a:pPr>
            <a:r>
              <a:rPr lang="es-ES" sz="2800" b="1" i="1" dirty="0" smtClean="0">
                <a:latin typeface="+mj-lt"/>
                <a:ea typeface="ＭＳ Ｐゴシック" pitchFamily="34" charset="-128"/>
              </a:rPr>
              <a:t>Los valores olímpicos y paralímpicos</a:t>
            </a:r>
            <a:endParaRPr lang="es-ES" sz="2800" b="1" i="1" dirty="0">
              <a:latin typeface="+mj-lt"/>
              <a:ea typeface="ＭＳ Ｐゴシック" pitchFamily="34" charset="-128"/>
            </a:endParaRPr>
          </a:p>
        </p:txBody>
      </p:sp>
      <p:pic>
        <p:nvPicPr>
          <p:cNvPr id="30723" name="Picture 5"/>
          <p:cNvPicPr>
            <a:picLocks noChangeAspect="1" noChangeArrowheads="1"/>
          </p:cNvPicPr>
          <p:nvPr/>
        </p:nvPicPr>
        <p:blipFill>
          <a:blip r:embed="rId3" cstate="print"/>
          <a:srcRect/>
          <a:stretch>
            <a:fillRect/>
          </a:stretch>
        </p:blipFill>
        <p:spPr bwMode="auto">
          <a:xfrm>
            <a:off x="2593975" y="3738563"/>
            <a:ext cx="3138488" cy="1738312"/>
          </a:xfrm>
          <a:prstGeom prst="rect">
            <a:avLst/>
          </a:prstGeom>
          <a:noFill/>
          <a:ln w="9525">
            <a:noFill/>
            <a:miter lim="800000"/>
            <a:headEnd/>
            <a:tailEnd/>
          </a:ln>
          <a:effectLst/>
        </p:spPr>
      </p:pic>
      <p:sp>
        <p:nvSpPr>
          <p:cNvPr id="30724" name="Text Box 6"/>
          <p:cNvSpPr txBox="1">
            <a:spLocks noChangeArrowheads="1"/>
          </p:cNvSpPr>
          <p:nvPr/>
        </p:nvSpPr>
        <p:spPr bwMode="auto">
          <a:xfrm>
            <a:off x="871538" y="2838450"/>
            <a:ext cx="1844675" cy="358775"/>
          </a:xfrm>
          <a:prstGeom prst="rect">
            <a:avLst/>
          </a:prstGeom>
          <a:solidFill>
            <a:srgbClr val="FFFFFF"/>
          </a:solidFill>
          <a:ln w="9525">
            <a:solidFill>
              <a:srgbClr val="000000"/>
            </a:solidFill>
            <a:miter lim="800000"/>
            <a:headEnd/>
            <a:tailEnd/>
          </a:ln>
        </p:spPr>
        <p:txBody>
          <a:bodyPr/>
          <a:lstStyle/>
          <a:p>
            <a:pPr lvl="1">
              <a:spcAft>
                <a:spcPts val="1000"/>
              </a:spcAft>
              <a:buClr>
                <a:srgbClr val="FF0000"/>
              </a:buClr>
            </a:pPr>
            <a:r>
              <a:rPr lang="es-ES" sz="1400" b="1" i="1">
                <a:solidFill>
                  <a:srgbClr val="FF0000"/>
                </a:solidFill>
                <a:latin typeface="Calibri" pitchFamily="34" charset="0"/>
              </a:rPr>
              <a:t>1</a:t>
            </a:r>
            <a:r>
              <a:rPr lang="es-ES" sz="1400" b="1" i="1">
                <a:latin typeface="Calibri" pitchFamily="34" charset="0"/>
              </a:rPr>
              <a:t>.r__p__t__</a:t>
            </a:r>
            <a:endParaRPr lang="es-ES">
              <a:latin typeface="Calibri" pitchFamily="34" charset="0"/>
            </a:endParaRPr>
          </a:p>
        </p:txBody>
      </p:sp>
      <p:sp>
        <p:nvSpPr>
          <p:cNvPr id="30725" name="Text Box 7"/>
          <p:cNvSpPr txBox="1">
            <a:spLocks noChangeArrowheads="1"/>
          </p:cNvSpPr>
          <p:nvPr/>
        </p:nvSpPr>
        <p:spPr bwMode="auto">
          <a:xfrm>
            <a:off x="173038" y="4281488"/>
            <a:ext cx="1652587" cy="358775"/>
          </a:xfrm>
          <a:prstGeom prst="rect">
            <a:avLst/>
          </a:prstGeom>
          <a:solidFill>
            <a:srgbClr val="FFFFFF"/>
          </a:solidFill>
          <a:ln w="9525">
            <a:solidFill>
              <a:srgbClr val="000000"/>
            </a:solidFill>
            <a:miter lim="800000"/>
            <a:headEnd/>
            <a:tailEnd/>
          </a:ln>
        </p:spPr>
        <p:txBody>
          <a:bodyPr/>
          <a:lstStyle/>
          <a:p>
            <a:pPr algn="ctr">
              <a:spcAft>
                <a:spcPts val="1000"/>
              </a:spcAft>
            </a:pPr>
            <a:r>
              <a:rPr lang="es-ES" sz="1400" b="1" i="1">
                <a:solidFill>
                  <a:srgbClr val="FF0000"/>
                </a:solidFill>
                <a:latin typeface="Calibri" pitchFamily="34" charset="0"/>
              </a:rPr>
              <a:t>2</a:t>
            </a:r>
            <a:r>
              <a:rPr lang="es-ES" sz="1400" b="1" i="1">
                <a:latin typeface="Calibri" pitchFamily="34" charset="0"/>
              </a:rPr>
              <a:t>. i_sp_r_ci_n</a:t>
            </a:r>
            <a:endParaRPr lang="es-ES"/>
          </a:p>
        </p:txBody>
      </p:sp>
      <p:sp>
        <p:nvSpPr>
          <p:cNvPr id="30726" name="Text Box 8"/>
          <p:cNvSpPr txBox="1">
            <a:spLocks noChangeArrowheads="1"/>
          </p:cNvSpPr>
          <p:nvPr/>
        </p:nvSpPr>
        <p:spPr bwMode="auto">
          <a:xfrm>
            <a:off x="368300" y="5842000"/>
            <a:ext cx="1323975" cy="409575"/>
          </a:xfrm>
          <a:prstGeom prst="rect">
            <a:avLst/>
          </a:prstGeom>
          <a:solidFill>
            <a:srgbClr val="FFFFFF"/>
          </a:solidFill>
          <a:ln w="9525">
            <a:solidFill>
              <a:srgbClr val="000000"/>
            </a:solidFill>
            <a:miter lim="800000"/>
            <a:headEnd/>
            <a:tailEnd/>
          </a:ln>
        </p:spPr>
        <p:txBody>
          <a:bodyPr/>
          <a:lstStyle/>
          <a:p>
            <a:pPr algn="ctr">
              <a:spcAft>
                <a:spcPts val="1000"/>
              </a:spcAft>
            </a:pPr>
            <a:r>
              <a:rPr lang="es-ES" sz="1400" b="1" i="1">
                <a:solidFill>
                  <a:srgbClr val="FF0000"/>
                </a:solidFill>
                <a:latin typeface="Calibri" pitchFamily="34" charset="0"/>
              </a:rPr>
              <a:t>3</a:t>
            </a:r>
            <a:r>
              <a:rPr lang="es-ES" sz="1400" b="1" i="1">
                <a:latin typeface="Calibri" pitchFamily="34" charset="0"/>
              </a:rPr>
              <a:t> .a_i_t_d</a:t>
            </a:r>
            <a:endParaRPr lang="es-ES"/>
          </a:p>
        </p:txBody>
      </p:sp>
      <p:sp>
        <p:nvSpPr>
          <p:cNvPr id="30727" name="Text Box 9"/>
          <p:cNvSpPr txBox="1">
            <a:spLocks noChangeArrowheads="1"/>
          </p:cNvSpPr>
          <p:nvPr/>
        </p:nvSpPr>
        <p:spPr bwMode="auto">
          <a:xfrm>
            <a:off x="6122988" y="2838450"/>
            <a:ext cx="1257300" cy="333375"/>
          </a:xfrm>
          <a:prstGeom prst="rect">
            <a:avLst/>
          </a:prstGeom>
          <a:solidFill>
            <a:srgbClr val="FFFFFF"/>
          </a:solidFill>
          <a:ln w="9525">
            <a:solidFill>
              <a:srgbClr val="000000"/>
            </a:solidFill>
            <a:miter lim="800000"/>
            <a:headEnd/>
            <a:tailEnd/>
          </a:ln>
        </p:spPr>
        <p:txBody>
          <a:bodyPr/>
          <a:lstStyle/>
          <a:p>
            <a:pPr>
              <a:spcAft>
                <a:spcPts val="1000"/>
              </a:spcAft>
            </a:pPr>
            <a:r>
              <a:rPr lang="es-ES" sz="1400" b="1" i="1">
                <a:solidFill>
                  <a:srgbClr val="FF0000"/>
                </a:solidFill>
                <a:latin typeface="Calibri" pitchFamily="34" charset="0"/>
              </a:rPr>
              <a:t>4</a:t>
            </a:r>
            <a:r>
              <a:rPr lang="es-ES" sz="1400" b="1" i="1">
                <a:latin typeface="Calibri" pitchFamily="34" charset="0"/>
              </a:rPr>
              <a:t>. e_c_l_n_i_</a:t>
            </a:r>
            <a:endParaRPr lang="es-ES"/>
          </a:p>
        </p:txBody>
      </p:sp>
      <p:sp>
        <p:nvSpPr>
          <p:cNvPr id="30728" name="Text Box 11"/>
          <p:cNvSpPr txBox="1">
            <a:spLocks noChangeArrowheads="1"/>
          </p:cNvSpPr>
          <p:nvPr/>
        </p:nvSpPr>
        <p:spPr bwMode="auto">
          <a:xfrm>
            <a:off x="6659563" y="4344988"/>
            <a:ext cx="1114425" cy="342900"/>
          </a:xfrm>
          <a:prstGeom prst="rect">
            <a:avLst/>
          </a:prstGeom>
          <a:solidFill>
            <a:srgbClr val="FFFFFF"/>
          </a:solidFill>
          <a:ln w="9525">
            <a:solidFill>
              <a:srgbClr val="000000"/>
            </a:solidFill>
            <a:miter lim="800000"/>
            <a:headEnd/>
            <a:tailEnd/>
          </a:ln>
        </p:spPr>
        <p:txBody>
          <a:bodyPr/>
          <a:lstStyle/>
          <a:p>
            <a:pPr algn="ctr">
              <a:spcAft>
                <a:spcPts val="1000"/>
              </a:spcAft>
            </a:pPr>
            <a:r>
              <a:rPr lang="es-ES" sz="1400" b="1" i="1">
                <a:solidFill>
                  <a:srgbClr val="FF0000"/>
                </a:solidFill>
                <a:latin typeface="Calibri" pitchFamily="34" charset="0"/>
              </a:rPr>
              <a:t>5</a:t>
            </a:r>
            <a:r>
              <a:rPr lang="es-ES" sz="1400" b="1" i="1">
                <a:latin typeface="Calibri" pitchFamily="34" charset="0"/>
              </a:rPr>
              <a:t>. c_ra_e</a:t>
            </a:r>
            <a:endParaRPr lang="es-ES"/>
          </a:p>
        </p:txBody>
      </p:sp>
      <p:sp>
        <p:nvSpPr>
          <p:cNvPr id="30729" name="Text Box 13"/>
          <p:cNvSpPr txBox="1">
            <a:spLocks noChangeArrowheads="1"/>
          </p:cNvSpPr>
          <p:nvPr/>
        </p:nvSpPr>
        <p:spPr bwMode="auto">
          <a:xfrm>
            <a:off x="6446838" y="6037263"/>
            <a:ext cx="1541462" cy="311150"/>
          </a:xfrm>
          <a:prstGeom prst="rect">
            <a:avLst/>
          </a:prstGeom>
          <a:solidFill>
            <a:srgbClr val="FFFFFF"/>
          </a:solidFill>
          <a:ln w="9525">
            <a:solidFill>
              <a:srgbClr val="000000"/>
            </a:solidFill>
            <a:miter lim="800000"/>
            <a:headEnd/>
            <a:tailEnd/>
          </a:ln>
        </p:spPr>
        <p:txBody>
          <a:bodyPr/>
          <a:lstStyle/>
          <a:p>
            <a:pPr algn="ctr">
              <a:spcAft>
                <a:spcPts val="1000"/>
              </a:spcAft>
            </a:pPr>
            <a:r>
              <a:rPr lang="es-ES" sz="1400" b="1" i="1">
                <a:solidFill>
                  <a:srgbClr val="FF0000"/>
                </a:solidFill>
                <a:latin typeface="Calibri" pitchFamily="34" charset="0"/>
              </a:rPr>
              <a:t>6</a:t>
            </a:r>
            <a:r>
              <a:rPr lang="es-ES" sz="1400" b="1" i="1">
                <a:latin typeface="Calibri" pitchFamily="34" charset="0"/>
              </a:rPr>
              <a:t>. d_t_rm_n_ci_n</a:t>
            </a:r>
            <a:endParaRPr lang="es-ES"/>
          </a:p>
        </p:txBody>
      </p:sp>
      <p:cxnSp>
        <p:nvCxnSpPr>
          <p:cNvPr id="14" name="13 Conector recto de flecha"/>
          <p:cNvCxnSpPr/>
          <p:nvPr/>
        </p:nvCxnSpPr>
        <p:spPr>
          <a:xfrm flipV="1">
            <a:off x="5738813" y="3286125"/>
            <a:ext cx="561975" cy="452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5732463" y="4608513"/>
            <a:ext cx="7651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H="1" flipV="1">
            <a:off x="2016125" y="3351213"/>
            <a:ext cx="577850" cy="387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H="1">
            <a:off x="1865313" y="4508500"/>
            <a:ext cx="72866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a:off x="1792288" y="5476875"/>
            <a:ext cx="801687" cy="400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5732463" y="5476875"/>
            <a:ext cx="682625" cy="5603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827088" y="1320800"/>
            <a:ext cx="6515100" cy="922338"/>
          </a:xfrm>
          <a:prstGeom prst="rect">
            <a:avLst/>
          </a:prstGeom>
          <a:noFill/>
        </p:spPr>
        <p:txBody>
          <a:bodyPr>
            <a:spAutoFit/>
          </a:bodyPr>
          <a:lstStyle/>
          <a:p>
            <a:pPr>
              <a:defRPr/>
            </a:pPr>
            <a:r>
              <a:rPr lang="es-ES" b="1" i="1" dirty="0">
                <a:latin typeface="+mn-lt"/>
                <a:ea typeface="ＭＳ Ｐゴシック" pitchFamily="34" charset="-128"/>
              </a:rPr>
              <a:t>Completa los 6 valores olímpicos. En parejas, buscad situaciones en la vida real en que esos valores se vean representados y ponedlas en común con el resto de la clase.</a:t>
            </a:r>
          </a:p>
        </p:txBody>
      </p:sp>
      <p:sp>
        <p:nvSpPr>
          <p:cNvPr id="31" name="30 CuadroTexto"/>
          <p:cNvSpPr txBox="1"/>
          <p:nvPr/>
        </p:nvSpPr>
        <p:spPr>
          <a:xfrm>
            <a:off x="2401324" y="5842000"/>
            <a:ext cx="3366627" cy="646331"/>
          </a:xfrm>
          <a:prstGeom prst="rect">
            <a:avLst/>
          </a:prstGeom>
          <a:noFill/>
        </p:spPr>
        <p:txBody>
          <a:bodyPr wrap="none">
            <a:spAutoFit/>
          </a:bodyPr>
          <a:lstStyle/>
          <a:p>
            <a:pPr algn="ctr">
              <a:defRPr/>
            </a:pPr>
            <a:r>
              <a:rPr lang="es-ES" i="1" dirty="0">
                <a:solidFill>
                  <a:srgbClr val="FF0000"/>
                </a:solidFill>
                <a:latin typeface="+mn-lt"/>
                <a:ea typeface="ＭＳ Ｐゴシック" pitchFamily="34" charset="-128"/>
              </a:rPr>
              <a:t>Respeto, inspiración, amistad, </a:t>
            </a:r>
          </a:p>
          <a:p>
            <a:pPr algn="ctr">
              <a:defRPr/>
            </a:pPr>
            <a:r>
              <a:rPr lang="es-ES" i="1" dirty="0">
                <a:solidFill>
                  <a:srgbClr val="FF0000"/>
                </a:solidFill>
                <a:latin typeface="+mn-lt"/>
                <a:ea typeface="ＭＳ Ｐゴシック" pitchFamily="34" charset="-128"/>
              </a:rPr>
              <a:t>excelencia, coraje, </a:t>
            </a:r>
            <a:r>
              <a:rPr lang="es-ES" i="1" dirty="0" smtClean="0">
                <a:solidFill>
                  <a:srgbClr val="FF0000"/>
                </a:solidFill>
                <a:latin typeface="+mn-lt"/>
                <a:ea typeface="ＭＳ Ｐゴシック" pitchFamily="34" charset="-128"/>
              </a:rPr>
              <a:t>determinación </a:t>
            </a:r>
            <a:endParaRPr lang="es-ES" i="1" dirty="0">
              <a:solidFill>
                <a:srgbClr val="FF0000"/>
              </a:solidFill>
              <a:latin typeface="+mn-lt"/>
              <a:ea typeface="ＭＳ Ｐゴシック" pitchFamily="34" charset="-128"/>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0723"/>
                                        </p:tgtEl>
                                        <p:attrNameLst>
                                          <p:attrName>style.visibility</p:attrName>
                                        </p:attrNameLst>
                                      </p:cBhvr>
                                      <p:to>
                                        <p:strVal val="visible"/>
                                      </p:to>
                                    </p:set>
                                    <p:animEffect transition="in" filter="fade">
                                      <p:cBhvr>
                                        <p:cTn id="14" dur="1000"/>
                                        <p:tgtEl>
                                          <p:spTgt spid="30723"/>
                                        </p:tgtEl>
                                      </p:cBhvr>
                                    </p:animEffect>
                                    <p:anim calcmode="lin" valueType="num">
                                      <p:cBhvr>
                                        <p:cTn id="15" dur="1000" fill="hold"/>
                                        <p:tgtEl>
                                          <p:spTgt spid="30723"/>
                                        </p:tgtEl>
                                        <p:attrNameLst>
                                          <p:attrName>ppt_x</p:attrName>
                                        </p:attrNameLst>
                                      </p:cBhvr>
                                      <p:tavLst>
                                        <p:tav tm="0">
                                          <p:val>
                                            <p:strVal val="#ppt_x"/>
                                          </p:val>
                                        </p:tav>
                                        <p:tav tm="100000">
                                          <p:val>
                                            <p:strVal val="#ppt_x"/>
                                          </p:val>
                                        </p:tav>
                                      </p:tavLst>
                                    </p:anim>
                                    <p:anim calcmode="lin" valueType="num">
                                      <p:cBhvr>
                                        <p:cTn id="16" dur="1000" fill="hold"/>
                                        <p:tgtEl>
                                          <p:spTgt spid="3072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724"/>
                                        </p:tgtEl>
                                        <p:attrNameLst>
                                          <p:attrName>style.visibility</p:attrName>
                                        </p:attrNameLst>
                                      </p:cBhvr>
                                      <p:to>
                                        <p:strVal val="visible"/>
                                      </p:to>
                                    </p:set>
                                    <p:animEffect transition="in" filter="fade">
                                      <p:cBhvr>
                                        <p:cTn id="26" dur="500"/>
                                        <p:tgtEl>
                                          <p:spTgt spid="3072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725"/>
                                        </p:tgtEl>
                                        <p:attrNameLst>
                                          <p:attrName>style.visibility</p:attrName>
                                        </p:attrNameLst>
                                      </p:cBhvr>
                                      <p:to>
                                        <p:strVal val="visible"/>
                                      </p:to>
                                    </p:set>
                                    <p:animEffect transition="in" filter="fade">
                                      <p:cBhvr>
                                        <p:cTn id="36" dur="500"/>
                                        <p:tgtEl>
                                          <p:spTgt spid="3072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0726"/>
                                        </p:tgtEl>
                                        <p:attrNameLst>
                                          <p:attrName>style.visibility</p:attrName>
                                        </p:attrNameLst>
                                      </p:cBhvr>
                                      <p:to>
                                        <p:strVal val="visible"/>
                                      </p:to>
                                    </p:set>
                                    <p:animEffect transition="in" filter="fade">
                                      <p:cBhvr>
                                        <p:cTn id="46" dur="500"/>
                                        <p:tgtEl>
                                          <p:spTgt spid="3072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0727"/>
                                        </p:tgtEl>
                                        <p:attrNameLst>
                                          <p:attrName>style.visibility</p:attrName>
                                        </p:attrNameLst>
                                      </p:cBhvr>
                                      <p:to>
                                        <p:strVal val="visible"/>
                                      </p:to>
                                    </p:set>
                                    <p:animEffect transition="in" filter="fade">
                                      <p:cBhvr>
                                        <p:cTn id="56" dur="500"/>
                                        <p:tgtEl>
                                          <p:spTgt spid="30727"/>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0728"/>
                                        </p:tgtEl>
                                        <p:attrNameLst>
                                          <p:attrName>style.visibility</p:attrName>
                                        </p:attrNameLst>
                                      </p:cBhvr>
                                      <p:to>
                                        <p:strVal val="visible"/>
                                      </p:to>
                                    </p:set>
                                    <p:animEffect transition="in" filter="fade">
                                      <p:cBhvr>
                                        <p:cTn id="66" dur="500"/>
                                        <p:tgtEl>
                                          <p:spTgt spid="3072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0729"/>
                                        </p:tgtEl>
                                        <p:attrNameLst>
                                          <p:attrName>style.visibility</p:attrName>
                                        </p:attrNameLst>
                                      </p:cBhvr>
                                      <p:to>
                                        <p:strVal val="visible"/>
                                      </p:to>
                                    </p:set>
                                    <p:animEffect transition="in" filter="fade">
                                      <p:cBhvr>
                                        <p:cTn id="76" dur="500"/>
                                        <p:tgtEl>
                                          <p:spTgt spid="30729"/>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1000"/>
                                        <p:tgtEl>
                                          <p:spTgt spid="31"/>
                                        </p:tgtEl>
                                      </p:cBhvr>
                                    </p:animEffect>
                                    <p:anim calcmode="lin" valueType="num">
                                      <p:cBhvr>
                                        <p:cTn id="82" dur="1000" fill="hold"/>
                                        <p:tgtEl>
                                          <p:spTgt spid="31"/>
                                        </p:tgtEl>
                                        <p:attrNameLst>
                                          <p:attrName>ppt_x</p:attrName>
                                        </p:attrNameLst>
                                      </p:cBhvr>
                                      <p:tavLst>
                                        <p:tav tm="0">
                                          <p:val>
                                            <p:strVal val="#ppt_x"/>
                                          </p:val>
                                        </p:tav>
                                        <p:tav tm="100000">
                                          <p:val>
                                            <p:strVal val="#ppt_x"/>
                                          </p:val>
                                        </p:tav>
                                      </p:tavLst>
                                    </p:anim>
                                    <p:anim calcmode="lin" valueType="num">
                                      <p:cBhvr>
                                        <p:cTn id="8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26" grpId="0" animBg="1"/>
      <p:bldP spid="30727" grpId="0" animBg="1"/>
      <p:bldP spid="30728" grpId="0" animBg="1"/>
      <p:bldP spid="30729" grpId="0" animBg="1"/>
      <p:bldP spid="28"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txBox="1">
            <a:spLocks/>
          </p:cNvSpPr>
          <p:nvPr/>
        </p:nvSpPr>
        <p:spPr bwMode="auto">
          <a:xfrm>
            <a:off x="488950" y="1916113"/>
            <a:ext cx="8229600" cy="1252537"/>
          </a:xfrm>
          <a:prstGeom prst="rect">
            <a:avLst/>
          </a:prstGeom>
          <a:noFill/>
          <a:ln w="9525">
            <a:noFill/>
            <a:miter lim="800000"/>
            <a:headEnd/>
            <a:tailEnd/>
          </a:ln>
        </p:spPr>
        <p:txBody>
          <a:bodyPr anchor="ctr"/>
          <a:lstStyle/>
          <a:p>
            <a:pPr algn="ctr" eaLnBrk="0" hangingPunct="0"/>
            <a:r>
              <a:rPr lang="en-GB" sz="4400" b="1" i="1" dirty="0" err="1" smtClean="0">
                <a:latin typeface="Candara" pitchFamily="34" charset="0"/>
              </a:rPr>
              <a:t>Actividades</a:t>
            </a:r>
            <a:r>
              <a:rPr lang="en-GB" sz="4400" b="1" i="1" dirty="0" smtClean="0">
                <a:latin typeface="Candara" pitchFamily="34" charset="0"/>
              </a:rPr>
              <a:t> </a:t>
            </a:r>
            <a:br>
              <a:rPr lang="en-GB" sz="4400" b="1" i="1" dirty="0" smtClean="0">
                <a:latin typeface="Candara" pitchFamily="34" charset="0"/>
              </a:rPr>
            </a:br>
            <a:r>
              <a:rPr lang="en-GB" sz="4400" b="1" i="1" dirty="0" smtClean="0">
                <a:latin typeface="Candara" pitchFamily="34" charset="0"/>
              </a:rPr>
              <a:t>de </a:t>
            </a:r>
            <a:r>
              <a:rPr lang="en-GB" sz="4400" b="1" i="1" dirty="0" err="1" smtClean="0">
                <a:latin typeface="Candara" pitchFamily="34" charset="0"/>
              </a:rPr>
              <a:t>contenido</a:t>
            </a:r>
            <a:r>
              <a:rPr lang="en-GB" sz="4400" b="1" i="1" dirty="0" smtClean="0">
                <a:latin typeface="Candara" pitchFamily="34" charset="0"/>
              </a:rPr>
              <a:t> / </a:t>
            </a:r>
            <a:r>
              <a:rPr lang="en-GB" sz="4400" b="1" i="1" dirty="0" err="1" smtClean="0">
                <a:latin typeface="Candara" pitchFamily="34" charset="0"/>
              </a:rPr>
              <a:t>desarrollo</a:t>
            </a:r>
            <a:endParaRPr lang="en-GB" sz="4400" b="1" i="1" dirty="0">
              <a:latin typeface="Candara" pitchFamily="34" charset="0"/>
            </a:endParaRPr>
          </a:p>
        </p:txBody>
      </p:sp>
      <p:pic>
        <p:nvPicPr>
          <p:cNvPr id="24579" name="Picture 2" descr="http://www.redorbit.com/media/uploads/2012/08/Key-To-Performance-For-Elite-Sprinters-Is-Running-Mechanics-Not-Metabolism-617x416.jpg"/>
          <p:cNvPicPr>
            <a:picLocks noChangeAspect="1" noChangeArrowheads="1"/>
          </p:cNvPicPr>
          <p:nvPr/>
        </p:nvPicPr>
        <p:blipFill>
          <a:blip r:embed="rId2" cstate="print"/>
          <a:srcRect/>
          <a:stretch>
            <a:fillRect/>
          </a:stretch>
        </p:blipFill>
        <p:spPr bwMode="auto">
          <a:xfrm>
            <a:off x="3128963" y="3716338"/>
            <a:ext cx="2949575" cy="199072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30375" y="885825"/>
            <a:ext cx="5692775" cy="523875"/>
          </a:xfrm>
          <a:prstGeom prst="rect">
            <a:avLst/>
          </a:prstGeom>
          <a:noFill/>
        </p:spPr>
        <p:txBody>
          <a:bodyPr wrap="none">
            <a:spAutoFit/>
          </a:bodyPr>
          <a:lstStyle/>
          <a:p>
            <a:pPr algn="ctr">
              <a:defRPr/>
            </a:pPr>
            <a:r>
              <a:rPr lang="es-ES" sz="2800" b="1" i="1" dirty="0">
                <a:latin typeface="+mj-lt"/>
                <a:ea typeface="+mn-ea"/>
                <a:cs typeface="Arial" charset="0"/>
              </a:rPr>
              <a:t>Actividades </a:t>
            </a:r>
            <a:r>
              <a:rPr lang="es-ES" sz="2800" b="1" i="1">
                <a:latin typeface="+mj-lt"/>
                <a:ea typeface="+mn-ea"/>
                <a:cs typeface="Arial" charset="0"/>
              </a:rPr>
              <a:t>de Contenido/Desarrollo </a:t>
            </a:r>
            <a:endParaRPr lang="es-ES" sz="2800" b="1" i="1" dirty="0">
              <a:latin typeface="+mj-lt"/>
              <a:ea typeface="+mn-ea"/>
              <a:cs typeface="Arial" charset="0"/>
            </a:endParaRPr>
          </a:p>
        </p:txBody>
      </p:sp>
      <p:sp>
        <p:nvSpPr>
          <p:cNvPr id="25603" name="2 CuadroTexto"/>
          <p:cNvSpPr txBox="1">
            <a:spLocks noChangeArrowheads="1"/>
          </p:cNvSpPr>
          <p:nvPr/>
        </p:nvSpPr>
        <p:spPr bwMode="auto">
          <a:xfrm>
            <a:off x="625475" y="2208213"/>
            <a:ext cx="7415213" cy="368300"/>
          </a:xfrm>
          <a:prstGeom prst="rect">
            <a:avLst/>
          </a:prstGeom>
          <a:noFill/>
          <a:ln w="9525">
            <a:noFill/>
            <a:miter lim="800000"/>
            <a:headEnd/>
            <a:tailEnd/>
          </a:ln>
        </p:spPr>
        <p:txBody>
          <a:bodyPr wrap="none">
            <a:spAutoFit/>
          </a:bodyPr>
          <a:lstStyle/>
          <a:p>
            <a:r>
              <a:rPr lang="es-ES" dirty="0">
                <a:solidFill>
                  <a:schemeClr val="tx2"/>
                </a:solidFill>
                <a:latin typeface="Candara" pitchFamily="34" charset="0"/>
              </a:rPr>
              <a:t>Trabajo en grupos (A, B, C) utilizando las tarjetas de la ficha de trabajo </a:t>
            </a:r>
            <a:r>
              <a:rPr lang="es-ES" dirty="0" smtClean="0">
                <a:solidFill>
                  <a:schemeClr val="tx2"/>
                </a:solidFill>
                <a:latin typeface="Candara" pitchFamily="34" charset="0"/>
              </a:rPr>
              <a:t>nº 3</a:t>
            </a:r>
            <a:r>
              <a:rPr lang="es-ES" dirty="0">
                <a:solidFill>
                  <a:schemeClr val="tx2"/>
                </a:solidFill>
                <a:latin typeface="Candara" pitchFamily="34" charset="0"/>
              </a:rPr>
              <a:t>: </a:t>
            </a:r>
          </a:p>
        </p:txBody>
      </p:sp>
      <p:sp>
        <p:nvSpPr>
          <p:cNvPr id="30724" name="3 Rectángulo"/>
          <p:cNvSpPr>
            <a:spLocks noChangeArrowheads="1"/>
          </p:cNvSpPr>
          <p:nvPr/>
        </p:nvSpPr>
        <p:spPr bwMode="auto">
          <a:xfrm>
            <a:off x="625475" y="2852738"/>
            <a:ext cx="2506663" cy="3416300"/>
          </a:xfrm>
          <a:prstGeom prst="rect">
            <a:avLst/>
          </a:prstGeom>
          <a:noFill/>
          <a:ln>
            <a:noFill/>
          </a:ln>
          <a:scene3d>
            <a:camera prst="perspectiveContrastingRightFacing"/>
            <a:lightRig rig="threePt" dir="t"/>
          </a:scene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defRPr/>
            </a:pPr>
            <a:r>
              <a:rPr lang="es-ES" sz="900" b="1" u="sng" dirty="0">
                <a:latin typeface="Candara" pitchFamily="34" charset="0"/>
                <a:ea typeface="ＭＳ Ｐゴシック" pitchFamily="34" charset="-128"/>
              </a:rPr>
              <a:t>Texto A</a:t>
            </a:r>
          </a:p>
          <a:p>
            <a:pPr>
              <a:defRPr/>
            </a:pPr>
            <a:endParaRPr lang="es-ES" sz="900" b="1" u="sng" dirty="0">
              <a:latin typeface="Candara" pitchFamily="34" charset="0"/>
              <a:ea typeface="ＭＳ Ｐゴシック" pitchFamily="34" charset="-128"/>
            </a:endParaRPr>
          </a:p>
          <a:p>
            <a:pPr algn="just">
              <a:defRPr/>
            </a:pPr>
            <a:r>
              <a:rPr lang="es-ES" sz="900" b="1" dirty="0">
                <a:latin typeface="Candara" pitchFamily="34" charset="0"/>
                <a:ea typeface="ＭＳ Ｐゴシック" pitchFamily="34" charset="-128"/>
              </a:rPr>
              <a:t>Eric </a:t>
            </a:r>
            <a:r>
              <a:rPr lang="es-ES" sz="900" b="1" dirty="0" err="1">
                <a:latin typeface="Candara" pitchFamily="34" charset="0"/>
                <a:ea typeface="ＭＳ Ｐゴシック" pitchFamily="34" charset="-128"/>
              </a:rPr>
              <a:t>Moussambani</a:t>
            </a:r>
            <a:r>
              <a:rPr lang="es-ES" sz="900" b="1" dirty="0">
                <a:latin typeface="Candara" pitchFamily="34" charset="0"/>
                <a:ea typeface="ＭＳ Ｐゴシック" pitchFamily="34" charset="-128"/>
              </a:rPr>
              <a:t> </a:t>
            </a:r>
            <a:r>
              <a:rPr lang="es-ES" sz="900" b="1" dirty="0" err="1">
                <a:latin typeface="Candara" pitchFamily="34" charset="0"/>
                <a:ea typeface="ＭＳ Ｐゴシック" pitchFamily="34" charset="-128"/>
              </a:rPr>
              <a:t>Malonga</a:t>
            </a:r>
            <a:r>
              <a:rPr lang="es-ES" sz="900" b="1" dirty="0">
                <a:latin typeface="Candara" pitchFamily="34" charset="0"/>
                <a:ea typeface="ＭＳ Ｐゴシック" pitchFamily="34" charset="-128"/>
              </a:rPr>
              <a:t> (nacido el 31 de mayo de 1978) es un nadador de Guinea Ecuatorial. Se hizo famoso en los Juegos Olímpicos de 2000, cuando nadó los 100m estilo libre en 1 minuto 52 segundos. Era mucho más lento que los otros competidores pero juego un nuevo récord nacional para </a:t>
            </a:r>
            <a:r>
              <a:rPr lang="es-ES" sz="900" b="1" dirty="0" err="1">
                <a:latin typeface="Candara" pitchFamily="34" charset="0"/>
                <a:ea typeface="ＭＳ Ｐゴシック" pitchFamily="34" charset="-128"/>
              </a:rPr>
              <a:t>Guinea.Moussambani</a:t>
            </a:r>
            <a:r>
              <a:rPr lang="es-ES" sz="900" b="1" dirty="0">
                <a:latin typeface="Candara" pitchFamily="34" charset="0"/>
                <a:ea typeface="ＭＳ Ｐゴシック" pitchFamily="34" charset="-128"/>
              </a:rPr>
              <a:t> Ecuatorial participó en los Juegos Olímpicos sin cumplir con los requisitos de calificación mínima. Esto sucedió alentar a los países en desarrollo sin instalaciones de entrenamiento cara a participar.  </a:t>
            </a:r>
            <a:r>
              <a:rPr lang="es-ES" sz="900" b="1" dirty="0" err="1">
                <a:latin typeface="Candara" pitchFamily="34" charset="0"/>
                <a:ea typeface="ＭＳ Ｐゴシック" pitchFamily="34" charset="-128"/>
              </a:rPr>
              <a:t>Pieter</a:t>
            </a:r>
            <a:r>
              <a:rPr lang="es-ES" sz="900" b="1" dirty="0">
                <a:latin typeface="Candara" pitchFamily="34" charset="0"/>
                <a:ea typeface="ＭＳ Ｐゴシック" pitchFamily="34" charset="-128"/>
              </a:rPr>
              <a:t> van den </a:t>
            </a:r>
            <a:r>
              <a:rPr lang="es-ES" sz="900" b="1" dirty="0" err="1">
                <a:latin typeface="Candara" pitchFamily="34" charset="0"/>
                <a:ea typeface="ＭＳ Ｐゴシック" pitchFamily="34" charset="-128"/>
              </a:rPr>
              <a:t>Hoogenband</a:t>
            </a:r>
            <a:r>
              <a:rPr lang="es-ES" sz="900" b="1" dirty="0">
                <a:latin typeface="Candara" pitchFamily="34" charset="0"/>
                <a:ea typeface="ＭＳ Ｐゴシック" pitchFamily="34" charset="-128"/>
              </a:rPr>
              <a:t> ganó la medalla de oro y un récord mundial de 47,84 segundos. </a:t>
            </a:r>
            <a:r>
              <a:rPr lang="es-ES" sz="900" b="1" dirty="0" err="1">
                <a:latin typeface="Candara" pitchFamily="34" charset="0"/>
                <a:ea typeface="ＭＳ Ｐゴシック" pitchFamily="34" charset="-128"/>
              </a:rPr>
              <a:t>Moussambani</a:t>
            </a:r>
            <a:r>
              <a:rPr lang="es-ES" sz="900" b="1" dirty="0">
                <a:latin typeface="Candara" pitchFamily="34" charset="0"/>
                <a:ea typeface="ＭＳ Ｐゴシック" pitchFamily="34" charset="-128"/>
              </a:rPr>
              <a:t> terminó en casi el doble de ese tiempo. "Los últimos 15 metros fueron muy difíciles", dijo </a:t>
            </a:r>
            <a:r>
              <a:rPr lang="es-ES" sz="900" b="1" dirty="0" err="1">
                <a:latin typeface="Candara" pitchFamily="34" charset="0"/>
                <a:ea typeface="ＭＳ Ｐゴシック" pitchFamily="34" charset="-128"/>
              </a:rPr>
              <a:t>Moussambani.Antes</a:t>
            </a:r>
            <a:r>
              <a:rPr lang="es-ES" sz="900" b="1" dirty="0">
                <a:latin typeface="Candara" pitchFamily="34" charset="0"/>
                <a:ea typeface="ＭＳ Ｐゴシック" pitchFamily="34" charset="-128"/>
              </a:rPr>
              <a:t> de venir a los Juegos Olímpicos, </a:t>
            </a:r>
            <a:r>
              <a:rPr lang="es-ES" sz="900" b="1" dirty="0" err="1">
                <a:latin typeface="Candara" pitchFamily="34" charset="0"/>
                <a:ea typeface="ＭＳ Ｐゴシック" pitchFamily="34" charset="-128"/>
              </a:rPr>
              <a:t>Moussambani</a:t>
            </a:r>
            <a:r>
              <a:rPr lang="es-ES" sz="900" b="1" dirty="0">
                <a:latin typeface="Candara" pitchFamily="34" charset="0"/>
                <a:ea typeface="ＭＳ Ｐゴシック" pitchFamily="34" charset="-128"/>
              </a:rPr>
              <a:t> nunca había visto una piscina de 50m de largo </a:t>
            </a:r>
            <a:r>
              <a:rPr lang="es-ES" sz="900" b="1" dirty="0" err="1">
                <a:latin typeface="Candara" pitchFamily="34" charset="0"/>
                <a:ea typeface="ＭＳ Ｐゴシック" pitchFamily="34" charset="-128"/>
              </a:rPr>
              <a:t>Olympicsize</a:t>
            </a:r>
            <a:r>
              <a:rPr lang="es-ES" sz="900" b="1" dirty="0">
                <a:latin typeface="Candara" pitchFamily="34" charset="0"/>
                <a:ea typeface="ＭＳ Ｐゴシック" pitchFamily="34" charset="-128"/>
              </a:rPr>
              <a:t>. Empezó a nadar sólo ocho meses antes de las Olimpiadas y había practicado en una piscina de 20m en un hotel.</a:t>
            </a:r>
          </a:p>
        </p:txBody>
      </p:sp>
      <p:sp>
        <p:nvSpPr>
          <p:cNvPr id="30725" name="5 Rectángulo"/>
          <p:cNvSpPr>
            <a:spLocks noChangeArrowheads="1"/>
          </p:cNvSpPr>
          <p:nvPr/>
        </p:nvSpPr>
        <p:spPr bwMode="auto">
          <a:xfrm>
            <a:off x="3203575" y="2863850"/>
            <a:ext cx="2592388" cy="6462713"/>
          </a:xfrm>
          <a:prstGeom prst="rect">
            <a:avLst/>
          </a:prstGeom>
          <a:noFill/>
          <a:ln>
            <a:noFill/>
          </a:ln>
          <a:scene3d>
            <a:camera prst="perspectiveFront"/>
            <a:lightRig rig="threePt" dir="t"/>
          </a:scene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defRPr/>
            </a:pPr>
            <a:r>
              <a:rPr lang="es-ES" sz="900" b="1" u="sng" dirty="0">
                <a:latin typeface="Candara" pitchFamily="34" charset="0"/>
                <a:ea typeface="ＭＳ Ｐゴシック" pitchFamily="34" charset="-128"/>
              </a:rPr>
              <a:t>Texto B</a:t>
            </a:r>
          </a:p>
          <a:p>
            <a:pPr>
              <a:defRPr/>
            </a:pPr>
            <a:endParaRPr lang="es-ES" sz="900" b="1" u="sng" dirty="0">
              <a:solidFill>
                <a:srgbClr val="000000"/>
              </a:solidFill>
              <a:latin typeface="Candara" pitchFamily="34" charset="0"/>
              <a:ea typeface="ＭＳ Ｐゴシック" pitchFamily="34" charset="-128"/>
            </a:endParaRPr>
          </a:p>
          <a:p>
            <a:pPr algn="just">
              <a:defRPr/>
            </a:pPr>
            <a:r>
              <a:rPr lang="es-ES_tradnl" sz="900" dirty="0">
                <a:solidFill>
                  <a:srgbClr val="000000"/>
                </a:solidFill>
                <a:latin typeface="Cambria" pitchFamily="18" charset="0"/>
                <a:ea typeface="MS Mincho" pitchFamily="49" charset="-128"/>
              </a:rPr>
              <a:t>Lance Edward Armstrong, (Nacido el 18 de septiembre de 1971), es un </a:t>
            </a:r>
            <a:r>
              <a:rPr lang="es-ES_tradnl" sz="900" dirty="0" err="1">
                <a:solidFill>
                  <a:srgbClr val="000000"/>
                </a:solidFill>
                <a:latin typeface="Cambria" pitchFamily="18" charset="0"/>
                <a:ea typeface="MS Mincho" pitchFamily="49" charset="-128"/>
              </a:rPr>
              <a:t>exciclista</a:t>
            </a:r>
            <a:r>
              <a:rPr lang="es-ES_tradnl" sz="900" dirty="0">
                <a:solidFill>
                  <a:srgbClr val="000000"/>
                </a:solidFill>
                <a:latin typeface="Cambria" pitchFamily="18" charset="0"/>
                <a:ea typeface="MS Mincho" pitchFamily="49" charset="-128"/>
              </a:rPr>
              <a:t> profesional estadounidense. Se retiró definitivamente del ciclismo profesional al inicio de la temporada 2011 tras participar en el Tour Down </a:t>
            </a:r>
            <a:r>
              <a:rPr lang="es-ES_tradnl" sz="900" dirty="0" err="1">
                <a:solidFill>
                  <a:srgbClr val="000000"/>
                </a:solidFill>
                <a:latin typeface="Cambria" pitchFamily="18" charset="0"/>
                <a:ea typeface="MS Mincho" pitchFamily="49" charset="-128"/>
              </a:rPr>
              <a:t>Under</a:t>
            </a:r>
            <a:r>
              <a:rPr lang="es-ES_tradnl" sz="900" dirty="0">
                <a:solidFill>
                  <a:srgbClr val="000000"/>
                </a:solidFill>
                <a:latin typeface="Cambria" pitchFamily="18" charset="0"/>
                <a:ea typeface="MS Mincho" pitchFamily="49" charset="-128"/>
              </a:rPr>
              <a:t>.</a:t>
            </a:r>
          </a:p>
          <a:p>
            <a:pPr algn="just">
              <a:defRPr/>
            </a:pPr>
            <a:r>
              <a:rPr lang="es-ES_tradnl" sz="900" dirty="0">
                <a:solidFill>
                  <a:srgbClr val="000000"/>
                </a:solidFill>
                <a:latin typeface="Cambria" pitchFamily="18" charset="0"/>
                <a:ea typeface="MS Mincho" pitchFamily="49" charset="-128"/>
              </a:rPr>
              <a:t>El 13 de junio de 2012 fue acusado de dopaje sistemático por la Agencia Antidopaje de Estados Unidos (USADA). El 23 de agosto de 2012 la USADA decidió finalmente retirarle sus siete títulos del Tour de Francia por dopaje, además de suspenderlo de por vida. El 22 de octubre de 2012 la UCI ratificó la decisión de la USADA. En una entrevista con </a:t>
            </a:r>
            <a:r>
              <a:rPr lang="es-ES_tradnl" sz="900" dirty="0" err="1">
                <a:solidFill>
                  <a:srgbClr val="000000"/>
                </a:solidFill>
                <a:latin typeface="Cambria" pitchFamily="18" charset="0"/>
                <a:ea typeface="MS Mincho" pitchFamily="49" charset="-128"/>
              </a:rPr>
              <a:t>Oprah</a:t>
            </a:r>
            <a:r>
              <a:rPr lang="es-ES_tradnl" sz="900" dirty="0">
                <a:solidFill>
                  <a:srgbClr val="000000"/>
                </a:solidFill>
                <a:latin typeface="Cambria" pitchFamily="18" charset="0"/>
                <a:ea typeface="MS Mincho" pitchFamily="49" charset="-128"/>
              </a:rPr>
              <a:t> </a:t>
            </a:r>
            <a:r>
              <a:rPr lang="es-ES_tradnl" sz="900" dirty="0" err="1">
                <a:solidFill>
                  <a:srgbClr val="000000"/>
                </a:solidFill>
                <a:latin typeface="Cambria" pitchFamily="18" charset="0"/>
                <a:ea typeface="MS Mincho" pitchFamily="49" charset="-128"/>
              </a:rPr>
              <a:t>Winfrey</a:t>
            </a:r>
            <a:r>
              <a:rPr lang="es-ES_tradnl" sz="900" dirty="0">
                <a:solidFill>
                  <a:srgbClr val="000000"/>
                </a:solidFill>
                <a:latin typeface="Cambria" pitchFamily="18" charset="0"/>
                <a:ea typeface="MS Mincho" pitchFamily="49" charset="-128"/>
              </a:rPr>
              <a:t> el 17 de enero de 2013, Armstrong admitió haber usado EPO, testosterona y transfusiones de sangre para mejorar el rendimiento durante su carrera de ciclismo. </a:t>
            </a:r>
          </a:p>
          <a:p>
            <a:pPr algn="just">
              <a:defRPr/>
            </a:pPr>
            <a:r>
              <a:rPr lang="es-ES_tradnl" sz="900" dirty="0">
                <a:solidFill>
                  <a:srgbClr val="000000"/>
                </a:solidFill>
                <a:latin typeface="Cambria" pitchFamily="18" charset="0"/>
                <a:ea typeface="MS Mincho" pitchFamily="49" charset="-128"/>
              </a:rPr>
              <a:t>Su caso, por insólito a la vez que triste, hizo tambalearse los cimientos del ciclismo profesional, provocando reacciones en contra del mundo del deporte en general.</a:t>
            </a: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a:p>
            <a:pPr>
              <a:defRPr/>
            </a:pPr>
            <a:endParaRPr lang="es-ES" sz="900" b="1" u="sng" dirty="0">
              <a:latin typeface="Candara" pitchFamily="34" charset="0"/>
              <a:ea typeface="ＭＳ Ｐゴシック" pitchFamily="34" charset="-128"/>
            </a:endParaRPr>
          </a:p>
        </p:txBody>
      </p:sp>
      <p:sp>
        <p:nvSpPr>
          <p:cNvPr id="30726" name="6 CuadroTexto"/>
          <p:cNvSpPr txBox="1">
            <a:spLocks noChangeArrowheads="1"/>
          </p:cNvSpPr>
          <p:nvPr/>
        </p:nvSpPr>
        <p:spPr bwMode="auto">
          <a:xfrm>
            <a:off x="5652120" y="2891156"/>
            <a:ext cx="2967038" cy="7262813"/>
          </a:xfrm>
          <a:prstGeom prst="rect">
            <a:avLst/>
          </a:prstGeom>
          <a:noFill/>
          <a:ln>
            <a:noFill/>
          </a:ln>
          <a:scene3d>
            <a:camera prst="perspectiveContrastingLeftFacing"/>
            <a:lightRig rig="threePt" dir="t"/>
          </a:scene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s-ES" sz="800" b="1" u="sng" dirty="0" smtClean="0">
                <a:latin typeface="Candara" pitchFamily="34" charset="0"/>
              </a:rPr>
              <a:t>Texto C</a:t>
            </a:r>
          </a:p>
          <a:p>
            <a:pPr eaLnBrk="1" hangingPunct="1">
              <a:defRPr/>
            </a:pPr>
            <a:endParaRPr lang="es-ES" sz="800" b="1" dirty="0" smtClean="0">
              <a:latin typeface="Candara" pitchFamily="34" charset="0"/>
            </a:endParaRPr>
          </a:p>
          <a:p>
            <a:pPr algn="just">
              <a:defRPr/>
            </a:pPr>
            <a:r>
              <a:rPr lang="es-ES_tradnl" sz="800" dirty="0" err="1" smtClean="0"/>
              <a:t>Gemma</a:t>
            </a:r>
            <a:r>
              <a:rPr lang="es-ES_tradnl" sz="800" dirty="0" smtClean="0"/>
              <a:t> </a:t>
            </a:r>
            <a:r>
              <a:rPr lang="es-ES_tradnl" sz="800" dirty="0" err="1" smtClean="0"/>
              <a:t>Mengual</a:t>
            </a:r>
            <a:r>
              <a:rPr lang="es-ES_tradnl" sz="800" dirty="0" smtClean="0"/>
              <a:t>  (Nacida el 12 de abril el 1977) conoció la natación sincronizada a los ocho años. Después de que sus padres la inscribieran en el Club Natación </a:t>
            </a:r>
            <a:r>
              <a:rPr lang="es-ES_tradnl" sz="800" dirty="0" err="1" smtClean="0"/>
              <a:t>Kallipolis</a:t>
            </a:r>
            <a:r>
              <a:rPr lang="es-ES_tradnl" sz="800" dirty="0" smtClean="0"/>
              <a:t>(Barcelona), su entrenadora Anna </a:t>
            </a:r>
            <a:r>
              <a:rPr lang="es-ES_tradnl" sz="800" dirty="0" err="1" smtClean="0"/>
              <a:t>Tarrés</a:t>
            </a:r>
            <a:r>
              <a:rPr lang="es-ES_tradnl" sz="800" dirty="0" smtClean="0"/>
              <a:t> la incorporó a su equipo en 1992. En 1994 fue subcampeona juvenil de Europa.</a:t>
            </a:r>
          </a:p>
          <a:p>
            <a:pPr algn="just">
              <a:defRPr/>
            </a:pPr>
            <a:r>
              <a:rPr lang="es-ES_tradnl" sz="800" dirty="0" smtClean="0"/>
              <a:t>Posee las cualidades típicas de las velocistas: Explosividad y potencia en sus brazos y piernas, es muy ágil y flexible en el agua, y muy expresiva en sus </a:t>
            </a:r>
            <a:r>
              <a:rPr lang="es-ES_tradnl" sz="800" dirty="0" err="1" smtClean="0"/>
              <a:t>coreografias</a:t>
            </a:r>
            <a:r>
              <a:rPr lang="es-ES_tradnl" sz="800" dirty="0" smtClean="0"/>
              <a:t>.</a:t>
            </a:r>
          </a:p>
          <a:p>
            <a:pPr algn="just">
              <a:defRPr/>
            </a:pPr>
            <a:r>
              <a:rPr lang="es-ES_tradnl" sz="800" dirty="0" smtClean="0"/>
              <a:t>En los Juegos Olímpicos de Sídney 2000 quedó octava en dúo. En los de Atenas de 2004, logró con el equipo español la cuarta plaza en el modalidad de equipos. En la modalidad de dúo acabó en idéntica posición.</a:t>
            </a:r>
          </a:p>
          <a:p>
            <a:pPr algn="just">
              <a:defRPr/>
            </a:pPr>
            <a:r>
              <a:rPr lang="es-ES_tradnl" sz="800" dirty="0" smtClean="0"/>
              <a:t>Gracias a los resultados obtenidos en el Campeonato Europeo de Natación de 2008, </a:t>
            </a:r>
            <a:r>
              <a:rPr lang="es-ES_tradnl" sz="800" dirty="0" err="1" smtClean="0"/>
              <a:t>Gemma</a:t>
            </a:r>
            <a:r>
              <a:rPr lang="es-ES_tradnl" sz="800" dirty="0" smtClean="0"/>
              <a:t> </a:t>
            </a:r>
            <a:r>
              <a:rPr lang="es-ES_tradnl" sz="800" dirty="0" err="1" smtClean="0"/>
              <a:t>Mengual</a:t>
            </a:r>
            <a:r>
              <a:rPr lang="es-ES_tradnl" sz="800" dirty="0" smtClean="0"/>
              <a:t> es la única nadadora del mundo que ha conseguido cuatro medallas de oro en unos campeonatos europeos.</a:t>
            </a:r>
          </a:p>
          <a:p>
            <a:pPr algn="just">
              <a:defRPr/>
            </a:pPr>
            <a:r>
              <a:rPr lang="es-ES_tradnl" sz="800" dirty="0" smtClean="0"/>
              <a:t>Ya en los Juegos Olímpicos de Pekín 2008 consiguió dos medallas de plata tanto en Dúo como en Equipo, en los que fueron sus últimos Juegos Olímpicos. </a:t>
            </a:r>
          </a:p>
          <a:p>
            <a:pPr algn="just">
              <a:defRPr/>
            </a:pPr>
            <a:r>
              <a:rPr lang="es-ES_tradnl" sz="800" dirty="0" smtClean="0"/>
              <a:t>Entre otras actividades suyas, es de reseñar que es titulada en gemología, que ha sido portada de revistas como </a:t>
            </a:r>
            <a:r>
              <a:rPr lang="es-ES_tradnl" sz="800" i="1" dirty="0" smtClean="0"/>
              <a:t>Sport </a:t>
            </a:r>
            <a:r>
              <a:rPr lang="es-ES_tradnl" sz="800" i="1" dirty="0" err="1" smtClean="0"/>
              <a:t>Life</a:t>
            </a:r>
            <a:r>
              <a:rPr lang="es-ES_tradnl" sz="800" dirty="0" smtClean="0"/>
              <a:t>, </a:t>
            </a:r>
            <a:r>
              <a:rPr lang="es-ES_tradnl" sz="800" i="1" dirty="0" smtClean="0"/>
              <a:t>Línea</a:t>
            </a:r>
            <a:r>
              <a:rPr lang="es-ES_tradnl" sz="800" dirty="0" smtClean="0"/>
              <a:t>, </a:t>
            </a:r>
            <a:r>
              <a:rPr lang="es-ES_tradnl" sz="800" i="1" dirty="0" smtClean="0"/>
              <a:t>Interviú</a:t>
            </a:r>
            <a:r>
              <a:rPr lang="es-ES_tradnl" sz="800" dirty="0" smtClean="0"/>
              <a:t> </a:t>
            </a:r>
            <a:r>
              <a:rPr lang="es-ES_tradnl" sz="800" dirty="0" err="1" smtClean="0"/>
              <a:t>y</a:t>
            </a:r>
            <a:r>
              <a:rPr lang="es-ES_tradnl" sz="800" i="1" dirty="0" err="1" smtClean="0"/>
              <a:t>Man</a:t>
            </a:r>
            <a:r>
              <a:rPr lang="es-ES_tradnl" sz="800" dirty="0" smtClean="0"/>
              <a:t>, o que diseña los trajes de baño del equipo de natación sincronizada.</a:t>
            </a:r>
          </a:p>
          <a:p>
            <a:pPr algn="just">
              <a:defRPr/>
            </a:pPr>
            <a:r>
              <a:rPr lang="es-ES_tradnl" sz="800" dirty="0" smtClean="0"/>
              <a:t>El 16 de febrero de 2012 y quedando escasos meses para los Juegos Olímpicos de Londres 2012, la nadadora anunció su retirada de la competición, "Me retiro porque ya he dado todo lo que podía dar a este deporte</a:t>
            </a:r>
            <a:r>
              <a:rPr lang="es-ES_tradnl" altLang="es-ES" sz="800" dirty="0" smtClean="0"/>
              <a:t>”</a:t>
            </a:r>
            <a:r>
              <a:rPr lang="es-ES_tradnl" sz="800" dirty="0" smtClean="0"/>
              <a:t>.</a:t>
            </a:r>
          </a:p>
          <a:p>
            <a:pPr>
              <a:defRPr/>
            </a:pPr>
            <a:r>
              <a:rPr lang="es-ES_tradnl" sz="800" dirty="0" smtClean="0"/>
              <a:t> </a:t>
            </a: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a:p>
            <a:pPr eaLnBrk="1" hangingPunct="1">
              <a:defRPr/>
            </a:pPr>
            <a:endParaRPr lang="es-ES" sz="800" b="1" u="sng" dirty="0" smtClean="0">
              <a:latin typeface="Candara" pitchFamily="34" charset="0"/>
            </a:endParaRPr>
          </a:p>
        </p:txBody>
      </p:sp>
      <p:sp>
        <p:nvSpPr>
          <p:cNvPr id="25607" name="7 CuadroTexto"/>
          <p:cNvSpPr txBox="1">
            <a:spLocks noChangeArrowheads="1"/>
          </p:cNvSpPr>
          <p:nvPr/>
        </p:nvSpPr>
        <p:spPr bwMode="auto">
          <a:xfrm>
            <a:off x="827088" y="1660525"/>
            <a:ext cx="3798887" cy="369888"/>
          </a:xfrm>
          <a:prstGeom prst="rect">
            <a:avLst/>
          </a:prstGeom>
          <a:noFill/>
          <a:ln w="9525">
            <a:noFill/>
            <a:miter lim="800000"/>
            <a:headEnd/>
            <a:tailEnd/>
          </a:ln>
        </p:spPr>
        <p:txBody>
          <a:bodyPr wrap="none">
            <a:spAutoFit/>
          </a:bodyPr>
          <a:lstStyle/>
          <a:p>
            <a:pPr marL="285750" indent="-285750">
              <a:buFont typeface="Wingdings" pitchFamily="2" charset="2"/>
              <a:buChar char="ü"/>
            </a:pPr>
            <a:r>
              <a:rPr lang="es-ES" b="1" i="1" dirty="0" smtClean="0">
                <a:latin typeface="Candara" pitchFamily="34" charset="0"/>
              </a:rPr>
              <a:t>Conociendo a los atletas olímpicos</a:t>
            </a:r>
            <a:endParaRPr lang="es-ES" b="1" i="1" dirty="0">
              <a:latin typeface="Candara" pitchFamily="34" charset="0"/>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3 Marcador de texto"/>
          <p:cNvSpPr txBox="1">
            <a:spLocks/>
          </p:cNvSpPr>
          <p:nvPr/>
        </p:nvSpPr>
        <p:spPr bwMode="auto">
          <a:xfrm>
            <a:off x="4643438" y="1776510"/>
            <a:ext cx="4343400" cy="472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Director de la publicación: </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Gonzalo capellán de Miguel</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Consejero de Educación en el Reino Unido e Irlanda</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 </a:t>
            </a:r>
          </a:p>
          <a:p>
            <a:pPr marL="0" indent="0" defTabSz="449263" hangingPunct="0">
              <a:lnSpc>
                <a:spcPct val="100000"/>
              </a:lnSpc>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rPr>
              <a:t>Edición:</a:t>
            </a:r>
            <a:br>
              <a:rPr lang="es-ES" sz="1000" kern="1400" dirty="0" smtClean="0">
                <a:solidFill>
                  <a:srgbClr val="000000"/>
                </a:solidFill>
                <a:latin typeface="Gill Sans MT" panose="020B0502020104020203" pitchFamily="34" charset="0"/>
                <a:ea typeface="MS PGothic" pitchFamily="34" charset="-128"/>
              </a:rPr>
            </a:br>
            <a:r>
              <a:rPr lang="es-ES" sz="1000" kern="1400" dirty="0" smtClean="0">
                <a:solidFill>
                  <a:srgbClr val="000000"/>
                </a:solidFill>
                <a:latin typeface="Gill Sans MT" panose="020B0502020104020203" pitchFamily="34" charset="0"/>
                <a:ea typeface="MS PGothic" pitchFamily="34" charset="-128"/>
              </a:rPr>
              <a:t>Natalio Ormeño Villajos</a:t>
            </a:r>
          </a:p>
          <a:p>
            <a:pPr marL="0" indent="0" defTabSz="449263" hangingPunct="0">
              <a:lnSpc>
                <a:spcPct val="100000"/>
              </a:lnSpc>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rPr>
              <a:t>Francisco García-Quiñonero Fernández</a:t>
            </a:r>
          </a:p>
          <a:p>
            <a:pPr hangingPunct="0">
              <a:lnSpc>
                <a:spcPct val="100000"/>
              </a:lnSpc>
              <a:spcAft>
                <a:spcPct val="0"/>
              </a:spcAft>
            </a:pPr>
            <a:endParaRPr lang="en-GB" altLang="en-US" sz="1000" dirty="0" smtClean="0">
              <a:solidFill>
                <a:srgbClr val="0070C0"/>
              </a:solidFill>
              <a:latin typeface="Gill Sans MT" panose="020B0502020104020203" pitchFamily="34" charset="0"/>
              <a:cs typeface="Arial" charset="0"/>
              <a:sym typeface="Arial" charset="0"/>
            </a:endParaRPr>
          </a:p>
          <a:p>
            <a:pPr hangingPunct="0">
              <a:lnSpc>
                <a:spcPct val="100000"/>
              </a:lnSpc>
              <a:spcAft>
                <a:spcPct val="0"/>
              </a:spcAft>
            </a:pPr>
            <a:r>
              <a:rPr lang="es-ES" sz="1000" kern="1400" dirty="0" smtClean="0">
                <a:solidFill>
                  <a:srgbClr val="000000"/>
                </a:solidFill>
                <a:latin typeface="Gill Sans MT" panose="020B0502020104020203" pitchFamily="34" charset="0"/>
              </a:rPr>
              <a:t>Autores: </a:t>
            </a:r>
          </a:p>
          <a:p>
            <a:pPr marL="0" lvl="0" indent="0" eaLnBrk="1">
              <a:lnSpc>
                <a:spcPct val="90000"/>
              </a:lnSpc>
              <a:spcBef>
                <a:spcPct val="20000"/>
              </a:spcBef>
              <a:spcAft>
                <a:spcPct val="0"/>
              </a:spcAft>
              <a:buClr>
                <a:srgbClr val="31B6FD"/>
              </a:buClr>
              <a:buSzPct val="100000"/>
            </a:pPr>
            <a:r>
              <a:rPr lang="en-US" sz="1000" dirty="0" err="1">
                <a:solidFill>
                  <a:prstClr val="black"/>
                </a:solidFill>
                <a:latin typeface="Gill Sans MT" panose="020B0502020104020203" pitchFamily="34" charset="0"/>
                <a:ea typeface="MS PGothic" pitchFamily="34" charset="-128"/>
              </a:rPr>
              <a:t>Mireia</a:t>
            </a:r>
            <a:r>
              <a:rPr lang="en-US" sz="1000" dirty="0">
                <a:solidFill>
                  <a:prstClr val="black"/>
                </a:solidFill>
                <a:latin typeface="Gill Sans MT" panose="020B0502020104020203" pitchFamily="34" charset="0"/>
                <a:ea typeface="MS PGothic" pitchFamily="34" charset="-128"/>
              </a:rPr>
              <a:t> </a:t>
            </a:r>
            <a:r>
              <a:rPr lang="en-US" sz="1000" dirty="0" err="1" smtClean="0">
                <a:solidFill>
                  <a:prstClr val="black"/>
                </a:solidFill>
                <a:latin typeface="Gill Sans MT" panose="020B0502020104020203" pitchFamily="34" charset="0"/>
                <a:ea typeface="MS PGothic" pitchFamily="34" charset="-128"/>
              </a:rPr>
              <a:t>Empar</a:t>
            </a:r>
            <a:r>
              <a:rPr lang="en-US" sz="1000" dirty="0" smtClean="0">
                <a:solidFill>
                  <a:prstClr val="black"/>
                </a:solidFill>
                <a:latin typeface="Gill Sans MT" panose="020B0502020104020203" pitchFamily="34" charset="0"/>
                <a:ea typeface="MS PGothic" pitchFamily="34" charset="-128"/>
              </a:rPr>
              <a:t> </a:t>
            </a:r>
            <a:r>
              <a:rPr lang="en-US" sz="1000" dirty="0" err="1" smtClean="0">
                <a:solidFill>
                  <a:prstClr val="black"/>
                </a:solidFill>
                <a:latin typeface="Gill Sans MT" panose="020B0502020104020203" pitchFamily="34" charset="0"/>
                <a:ea typeface="MS PGothic" pitchFamily="34" charset="-128"/>
              </a:rPr>
              <a:t>Colomer</a:t>
            </a:r>
            <a:r>
              <a:rPr lang="en-US" sz="1000" dirty="0" smtClean="0">
                <a:solidFill>
                  <a:prstClr val="black"/>
                </a:solidFill>
                <a:latin typeface="Gill Sans MT" panose="020B0502020104020203" pitchFamily="34" charset="0"/>
                <a:ea typeface="MS PGothic" pitchFamily="34" charset="-128"/>
              </a:rPr>
              <a:t> </a:t>
            </a:r>
            <a:r>
              <a:rPr lang="en-US" sz="1000" dirty="0" err="1" smtClean="0">
                <a:solidFill>
                  <a:prstClr val="black"/>
                </a:solidFill>
                <a:latin typeface="Gill Sans MT" panose="020B0502020104020203" pitchFamily="34" charset="0"/>
                <a:ea typeface="MS PGothic" pitchFamily="34" charset="-128"/>
              </a:rPr>
              <a:t>Castella</a:t>
            </a:r>
            <a:endParaRPr lang="en-US" sz="1000" dirty="0">
              <a:solidFill>
                <a:prstClr val="black"/>
              </a:solidFill>
              <a:latin typeface="Gill Sans MT" panose="020B0502020104020203" pitchFamily="34" charset="0"/>
              <a:ea typeface="MS PGothic" pitchFamily="34" charset="-128"/>
            </a:endParaRPr>
          </a:p>
          <a:p>
            <a:pPr marL="0" lvl="0" indent="0" eaLnBrk="1">
              <a:lnSpc>
                <a:spcPct val="90000"/>
              </a:lnSpc>
              <a:spcBef>
                <a:spcPct val="20000"/>
              </a:spcBef>
              <a:spcAft>
                <a:spcPct val="0"/>
              </a:spcAft>
              <a:buClr>
                <a:srgbClr val="31B6FD"/>
              </a:buClr>
              <a:buSzPct val="100000"/>
            </a:pPr>
            <a:r>
              <a:rPr lang="en-US" sz="1000" dirty="0">
                <a:solidFill>
                  <a:prstClr val="black"/>
                </a:solidFill>
                <a:latin typeface="Gill Sans MT" panose="020B0502020104020203" pitchFamily="34" charset="0"/>
                <a:ea typeface="MS PGothic" pitchFamily="34" charset="-128"/>
              </a:rPr>
              <a:t>Laura </a:t>
            </a:r>
            <a:r>
              <a:rPr lang="en-US" sz="1000" dirty="0" err="1" smtClean="0">
                <a:solidFill>
                  <a:prstClr val="black"/>
                </a:solidFill>
                <a:latin typeface="Gill Sans MT" panose="020B0502020104020203" pitchFamily="34" charset="0"/>
                <a:ea typeface="MS PGothic" pitchFamily="34" charset="-128"/>
              </a:rPr>
              <a:t>García</a:t>
            </a:r>
            <a:r>
              <a:rPr lang="en-US" sz="1000" dirty="0" smtClean="0">
                <a:solidFill>
                  <a:prstClr val="black"/>
                </a:solidFill>
                <a:latin typeface="Gill Sans MT" panose="020B0502020104020203" pitchFamily="34" charset="0"/>
                <a:ea typeface="MS PGothic" pitchFamily="34" charset="-128"/>
              </a:rPr>
              <a:t> </a:t>
            </a:r>
            <a:r>
              <a:rPr lang="en-US" sz="1000" dirty="0" err="1" smtClean="0">
                <a:solidFill>
                  <a:prstClr val="black"/>
                </a:solidFill>
                <a:latin typeface="Gill Sans MT" panose="020B0502020104020203" pitchFamily="34" charset="0"/>
                <a:ea typeface="MS PGothic" pitchFamily="34" charset="-128"/>
              </a:rPr>
              <a:t>salgado</a:t>
            </a:r>
            <a:endParaRPr lang="en-US" sz="1000" dirty="0">
              <a:solidFill>
                <a:prstClr val="black"/>
              </a:solidFill>
              <a:latin typeface="Gill Sans MT" panose="020B0502020104020203" pitchFamily="34" charset="0"/>
              <a:ea typeface="MS PGothic" pitchFamily="34" charset="-128"/>
            </a:endParaRPr>
          </a:p>
          <a:p>
            <a:pPr marL="0" lvl="0" indent="0" eaLnBrk="1">
              <a:lnSpc>
                <a:spcPct val="90000"/>
              </a:lnSpc>
              <a:spcBef>
                <a:spcPct val="20000"/>
              </a:spcBef>
              <a:spcAft>
                <a:spcPct val="0"/>
              </a:spcAft>
              <a:buClr>
                <a:srgbClr val="31B6FD"/>
              </a:buClr>
              <a:buSzPct val="100000"/>
            </a:pPr>
            <a:r>
              <a:rPr lang="en-US" sz="1000" dirty="0">
                <a:solidFill>
                  <a:prstClr val="black"/>
                </a:solidFill>
                <a:latin typeface="Gill Sans MT" panose="020B0502020104020203" pitchFamily="34" charset="0"/>
                <a:ea typeface="MS PGothic" pitchFamily="34" charset="-128"/>
              </a:rPr>
              <a:t>Pablo </a:t>
            </a:r>
            <a:r>
              <a:rPr lang="en-US" sz="1000" dirty="0" err="1" smtClean="0">
                <a:solidFill>
                  <a:prstClr val="black"/>
                </a:solidFill>
                <a:latin typeface="Gill Sans MT" panose="020B0502020104020203" pitchFamily="34" charset="0"/>
                <a:ea typeface="MS PGothic" pitchFamily="34" charset="-128"/>
              </a:rPr>
              <a:t>Reinoso</a:t>
            </a:r>
            <a:r>
              <a:rPr lang="en-US" sz="1000" dirty="0" smtClean="0">
                <a:solidFill>
                  <a:prstClr val="black"/>
                </a:solidFill>
                <a:latin typeface="Gill Sans MT" panose="020B0502020104020203" pitchFamily="34" charset="0"/>
                <a:ea typeface="MS PGothic" pitchFamily="34" charset="-128"/>
              </a:rPr>
              <a:t> Andrés</a:t>
            </a:r>
            <a:endParaRPr lang="en-US" sz="1000" dirty="0">
              <a:solidFill>
                <a:prstClr val="black"/>
              </a:solidFill>
              <a:latin typeface="Gill Sans MT" panose="020B0502020104020203" pitchFamily="34" charset="0"/>
              <a:ea typeface="MS PGothic" pitchFamily="34" charset="-128"/>
            </a:endParaRPr>
          </a:p>
          <a:p>
            <a:pPr marL="0" lvl="0" indent="0" eaLnBrk="1">
              <a:lnSpc>
                <a:spcPct val="90000"/>
              </a:lnSpc>
              <a:spcBef>
                <a:spcPct val="20000"/>
              </a:spcBef>
              <a:spcAft>
                <a:spcPct val="0"/>
              </a:spcAft>
              <a:buClr>
                <a:srgbClr val="31B6FD"/>
              </a:buClr>
              <a:buSzPct val="100000"/>
            </a:pPr>
            <a:r>
              <a:rPr lang="en-US" sz="1000" dirty="0">
                <a:solidFill>
                  <a:prstClr val="black"/>
                </a:solidFill>
                <a:latin typeface="Gill Sans MT" panose="020B0502020104020203" pitchFamily="34" charset="0"/>
                <a:ea typeface="MS PGothic" pitchFamily="34" charset="-128"/>
              </a:rPr>
              <a:t>Sandra </a:t>
            </a:r>
            <a:r>
              <a:rPr lang="en-US" sz="1000" dirty="0" smtClean="0">
                <a:solidFill>
                  <a:prstClr val="black"/>
                </a:solidFill>
                <a:latin typeface="Gill Sans MT" panose="020B0502020104020203" pitchFamily="34" charset="0"/>
                <a:ea typeface="MS PGothic" pitchFamily="34" charset="-128"/>
              </a:rPr>
              <a:t>Vicente Cornejo</a:t>
            </a:r>
            <a:endParaRPr lang="en-US" sz="1000" dirty="0">
              <a:solidFill>
                <a:prstClr val="black"/>
              </a:solidFill>
              <a:latin typeface="Gill Sans MT" panose="020B0502020104020203" pitchFamily="34" charset="0"/>
              <a:ea typeface="MS PGothic" pitchFamily="34" charset="-128"/>
            </a:endParaRPr>
          </a:p>
          <a:p>
            <a:pPr hangingPunct="0">
              <a:lnSpc>
                <a:spcPct val="100000"/>
              </a:lnSpc>
              <a:spcAft>
                <a:spcPct val="0"/>
              </a:spcAft>
            </a:pPr>
            <a:endParaRPr lang="es-ES_tradnl" altLang="en-US" sz="1000" dirty="0" smtClean="0">
              <a:solidFill>
                <a:srgbClr val="0070C0"/>
              </a:solidFill>
              <a:latin typeface="Gill Sans MT" panose="020B0502020104020203" pitchFamily="34" charset="0"/>
              <a:cs typeface="Arial" charset="0"/>
              <a:sym typeface="Arial" charset="0"/>
            </a:endParaRP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Las imágenes utilizadas en esta publicación proceden de bancos de</a:t>
            </a: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imágenes o están libres de derechos.</a:t>
            </a:r>
          </a:p>
          <a:p>
            <a:pPr hangingPunct="0">
              <a:lnSpc>
                <a:spcPct val="100000"/>
              </a:lnSpc>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Las actividades de esta publicación pueden ser descargadas y utilizadas siempre</a:t>
            </a: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que se cite la procedencia.</a:t>
            </a:r>
          </a:p>
          <a:p>
            <a:pPr hangingPunct="0">
              <a:lnSpc>
                <a:spcPct val="100000"/>
              </a:lnSpc>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Para cualquier asunto relacionado con esta publicación contactar con:</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Consejería de Educación</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20 </a:t>
            </a:r>
            <a:r>
              <a:rPr lang="es-ES_tradnl" altLang="en-US" sz="1000" dirty="0" err="1" smtClean="0">
                <a:solidFill>
                  <a:srgbClr val="000000"/>
                </a:solidFill>
                <a:latin typeface="Gill Sans MT" panose="020B0502020104020203" pitchFamily="34" charset="0"/>
                <a:cs typeface="Arial" charset="0"/>
                <a:sym typeface="Arial" charset="0"/>
              </a:rPr>
              <a:t>Peel</a:t>
            </a:r>
            <a:r>
              <a:rPr lang="es-ES_tradnl" altLang="en-US" sz="1000" dirty="0" smtClean="0">
                <a:solidFill>
                  <a:srgbClr val="000000"/>
                </a:solidFill>
                <a:latin typeface="Gill Sans MT" panose="020B0502020104020203" pitchFamily="34" charset="0"/>
                <a:cs typeface="Arial" charset="0"/>
                <a:sym typeface="Arial" charset="0"/>
              </a:rPr>
              <a:t> Street</a:t>
            </a:r>
            <a:r>
              <a:rPr lang="en-GB" altLang="en-US" sz="1000" dirty="0" smtClean="0">
                <a:solidFill>
                  <a:srgbClr val="000000"/>
                </a:solidFill>
                <a:latin typeface="Gill Sans MT" panose="020B0502020104020203" pitchFamily="34" charset="0"/>
                <a:cs typeface="Arial" charset="0"/>
                <a:sym typeface="Arial" charset="0"/>
              </a:rPr>
              <a:t>, London W8 7PD</a:t>
            </a:r>
          </a:p>
          <a:p>
            <a:pPr hangingPunct="0">
              <a:lnSpc>
                <a:spcPct val="100000"/>
              </a:lnSpc>
              <a:spcAft>
                <a:spcPct val="0"/>
              </a:spcAft>
            </a:pPr>
            <a:r>
              <a:rPr lang="de-DE" altLang="en-US" sz="1000" dirty="0" smtClean="0">
                <a:solidFill>
                  <a:srgbClr val="000000"/>
                </a:solidFill>
                <a:latin typeface="Gill Sans MT" panose="020B0502020104020203" pitchFamily="34" charset="0"/>
                <a:cs typeface="Arial" charset="0"/>
                <a:sym typeface="Arial" charset="0"/>
              </a:rPr>
              <a:t>Tel.+44 (0) 2077272462</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de-DE" altLang="en-US" sz="1000" u="sng" dirty="0" smtClean="0">
                <a:solidFill>
                  <a:srgbClr val="000000"/>
                </a:solidFill>
                <a:latin typeface="Gill Sans MT" panose="020B0502020104020203" pitchFamily="34" charset="0"/>
                <a:cs typeface="Arial" charset="0"/>
                <a:sym typeface="Arial" charset="0"/>
              </a:rPr>
              <a:t>atd.manchester.uk@mecd.es</a:t>
            </a:r>
            <a:endParaRPr lang="en-GB" altLang="en-US" sz="1000" u="sng"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de-DE" altLang="en-US" sz="1000" u="sng" dirty="0" smtClean="0">
                <a:solidFill>
                  <a:srgbClr val="000000"/>
                </a:solidFill>
                <a:latin typeface="Gill Sans MT" panose="020B0502020104020203" pitchFamily="34" charset="0"/>
                <a:cs typeface="Arial" charset="0"/>
                <a:sym typeface="Arial" charset="0"/>
              </a:rPr>
              <a:t>www.mecd.gob.es/reinounido</a:t>
            </a:r>
            <a:endParaRPr lang="es-ES_tradnl"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endParaRPr lang="es-ES_tradnl" altLang="en-US" sz="1100" dirty="0" smtClean="0">
              <a:solidFill>
                <a:srgbClr val="0070C0"/>
              </a:solidFill>
              <a:latin typeface="Calibri" pitchFamily="34" charset="0"/>
              <a:cs typeface="Arial" charset="0"/>
              <a:sym typeface="Arial" charset="0"/>
            </a:endParaRPr>
          </a:p>
          <a:p>
            <a:pPr hangingPunct="0">
              <a:lnSpc>
                <a:spcPct val="100000"/>
              </a:lnSpc>
              <a:spcAft>
                <a:spcPct val="0"/>
              </a:spcAft>
            </a:pPr>
            <a:endParaRPr lang="en-GB" altLang="en-US" sz="900" u="sng" dirty="0" smtClean="0">
              <a:solidFill>
                <a:srgbClr val="0070C0"/>
              </a:solidFill>
              <a:latin typeface="Calibri" pitchFamily="34" charset="0"/>
              <a:cs typeface="Arial" charset="0"/>
              <a:sym typeface="Arial" charset="0"/>
            </a:endParaRPr>
          </a:p>
          <a:p>
            <a:pPr hangingPunct="0">
              <a:lnSpc>
                <a:spcPct val="100000"/>
              </a:lnSpc>
              <a:spcAft>
                <a:spcPct val="0"/>
              </a:spcAft>
            </a:pPr>
            <a:endParaRPr lang="es-ES" altLang="en-US" sz="900" dirty="0" smtClean="0">
              <a:solidFill>
                <a:srgbClr val="000000"/>
              </a:solidFill>
              <a:latin typeface="Calibri" pitchFamily="34" charset="0"/>
              <a:cs typeface="Arial" charset="0"/>
              <a:sym typeface="Arial" charset="0"/>
            </a:endParaRPr>
          </a:p>
        </p:txBody>
      </p:sp>
      <p:sp>
        <p:nvSpPr>
          <p:cNvPr id="12" name="2 Marcador de texto"/>
          <p:cNvSpPr txBox="1">
            <a:spLocks/>
          </p:cNvSpPr>
          <p:nvPr/>
        </p:nvSpPr>
        <p:spPr bwMode="auto">
          <a:xfrm>
            <a:off x="392113" y="1652587"/>
            <a:ext cx="4191000" cy="4484687"/>
          </a:xfrm>
          <a:prstGeom prst="rect">
            <a:avLst/>
          </a:prstGeom>
          <a:noFill/>
          <a:ln w="9525">
            <a:noFill/>
            <a:miter lim="800000"/>
            <a:headEnd/>
            <a:tailEnd/>
          </a:ln>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hangingPunct="0">
              <a:lnSpc>
                <a:spcPct val="100000"/>
              </a:lnSpc>
              <a:spcAft>
                <a:spcPct val="0"/>
              </a:spcAft>
              <a:buFont typeface="Times New Roman" pitchFamily="18" charset="0"/>
              <a:buNone/>
              <a:defRPr/>
            </a:pPr>
            <a:endParaRPr lang="es-ES_tradnl" altLang="en-US" sz="900" dirty="0" smtClean="0">
              <a:solidFill>
                <a:srgbClr val="0070C0"/>
              </a:solidFill>
              <a:latin typeface="Calibri" pitchFamily="34" charset="0"/>
              <a:cs typeface="Arial" charset="0"/>
              <a:sym typeface="Arial" charset="0"/>
            </a:endParaRPr>
          </a:p>
          <a:p>
            <a:pPr marL="0" indent="0" algn="just" hangingPunct="0">
              <a:lnSpc>
                <a:spcPct val="100000"/>
              </a:lnSpc>
              <a:spcAft>
                <a:spcPct val="0"/>
              </a:spcAft>
              <a:buFont typeface="Times New Roman" pitchFamily="18" charset="0"/>
              <a:buNone/>
              <a:defRPr/>
            </a:pPr>
            <a:r>
              <a:rPr lang="es-ES" altLang="en-US" sz="1000" dirty="0" smtClean="0">
                <a:solidFill>
                  <a:srgbClr val="000000"/>
                </a:solidFill>
                <a:latin typeface="Gill Sans MT" panose="020B0502020104020203" pitchFamily="34" charset="0"/>
                <a:cs typeface="Arial" charset="0"/>
                <a:sym typeface="Arial" charset="0"/>
              </a:rPr>
              <a:t>Unidades didácticas sobre aspectos lingüísticos y culturales para estudiantes de español de enseñanza secundaria en los sistemas educativos británicos e irlandés, elaboradas por grupos de trabajo de auxiliares de conversación de español.</a:t>
            </a:r>
          </a:p>
          <a:p>
            <a:pPr hangingPunct="0">
              <a:lnSpc>
                <a:spcPct val="100000"/>
              </a:lnSpc>
              <a:spcAft>
                <a:spcPct val="0"/>
              </a:spcAft>
              <a:defRPr/>
            </a:pPr>
            <a:endParaRPr lang="en-GB" altLang="en-US" sz="900" dirty="0" smtClean="0">
              <a:solidFill>
                <a:srgbClr val="000000"/>
              </a:solidFill>
              <a:latin typeface="Calibri" pitchFamily="34" charset="0"/>
              <a:cs typeface="Arial" charset="0"/>
              <a:sym typeface="Arial" charset="0"/>
            </a:endParaRP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rPr>
              <a:t>Catálogo de publicaciones del Ministerio:</a:t>
            </a: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hlinkClick r:id="rId2"/>
              </a:rPr>
              <a:t>www.mecd.gob.es</a:t>
            </a:r>
            <a:r>
              <a:rPr lang="es-ES" sz="1200" kern="1400" dirty="0" smtClean="0">
                <a:solidFill>
                  <a:srgbClr val="000000"/>
                </a:solidFill>
                <a:latin typeface="Gill Sans MT"/>
              </a:rPr>
              <a:t>   </a:t>
            </a:r>
            <a:endParaRPr lang="es-ES" sz="1400" kern="1400" dirty="0" smtClean="0">
              <a:solidFill>
                <a:srgbClr val="000000"/>
              </a:solidFill>
              <a:latin typeface="Times New Roman"/>
            </a:endParaRP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rPr>
              <a:t>Catálogo  general de publicaciones oficiales: </a:t>
            </a:r>
            <a:endParaRPr lang="es-ES" sz="1400" kern="1400" dirty="0" smtClean="0">
              <a:solidFill>
                <a:srgbClr val="000000"/>
              </a:solidFill>
              <a:latin typeface="Times New Roman"/>
            </a:endParaRPr>
          </a:p>
          <a:p>
            <a:pPr marL="0" indent="0" defTabSz="449263" hangingPunct="0">
              <a:spcBef>
                <a:spcPts val="0"/>
              </a:spcBef>
              <a:spcAft>
                <a:spcPts val="0"/>
              </a:spcAft>
              <a:buClr>
                <a:srgbClr val="000000"/>
              </a:buClr>
              <a:buSzPct val="100000"/>
              <a:buFont typeface="Times New Roman" pitchFamily="18" charset="0"/>
              <a:buNone/>
            </a:pPr>
            <a:r>
              <a:rPr lang="es-ES" sz="1200" u="sng" kern="1400" dirty="0" smtClean="0">
                <a:solidFill>
                  <a:srgbClr val="000000"/>
                </a:solidFill>
                <a:latin typeface="Gill Sans MT"/>
                <a:hlinkClick r:id="rId3"/>
              </a:rPr>
              <a:t>www.publicacionesoficiales.boe.es</a:t>
            </a:r>
            <a:endParaRPr lang="es-ES" sz="1400" kern="1400" dirty="0" smtClean="0">
              <a:solidFill>
                <a:srgbClr val="000000"/>
              </a:solidFill>
              <a:latin typeface="Times New Roman"/>
            </a:endParaRPr>
          </a:p>
          <a:p>
            <a:pPr marL="0" indent="0" defTabSz="449263" hangingPunct="0">
              <a:spcBef>
                <a:spcPts val="0"/>
              </a:spcBef>
              <a:spcAft>
                <a:spcPts val="0"/>
              </a:spcAft>
              <a:buClr>
                <a:srgbClr val="000000"/>
              </a:buClr>
              <a:buSzPct val="100000"/>
              <a:buFont typeface="Times New Roman" pitchFamily="18" charset="0"/>
              <a:buNone/>
            </a:pPr>
            <a:r>
              <a:rPr lang="es-ES" sz="1400" kern="1400" dirty="0" smtClean="0">
                <a:solidFill>
                  <a:srgbClr val="000000"/>
                </a:solidFill>
                <a:latin typeface="Times New Roman"/>
              </a:rPr>
              <a:t> </a:t>
            </a:r>
          </a:p>
          <a:p>
            <a:pPr hangingPunct="0">
              <a:lnSpc>
                <a:spcPct val="100000"/>
              </a:lnSpc>
              <a:spcAft>
                <a:spcPct val="0"/>
              </a:spcAft>
              <a:defRPr/>
            </a:pPr>
            <a:endParaRPr lang="en-GB" altLang="en-US" sz="1100" dirty="0" smtClean="0">
              <a:solidFill>
                <a:srgbClr val="000000"/>
              </a:solidFill>
              <a:latin typeface="Calibri" pitchFamily="34" charset="0"/>
              <a:cs typeface="Arial" charset="0"/>
              <a:sym typeface="Arial" charset="0"/>
            </a:endParaRPr>
          </a:p>
        </p:txBody>
      </p:sp>
      <p:sp>
        <p:nvSpPr>
          <p:cNvPr id="7" name="Text Box 6"/>
          <p:cNvSpPr txBox="1">
            <a:spLocks noChangeArrowheads="1"/>
          </p:cNvSpPr>
          <p:nvPr/>
        </p:nvSpPr>
        <p:spPr bwMode="auto">
          <a:xfrm>
            <a:off x="0" y="0"/>
            <a:ext cx="9144000" cy="1592261"/>
          </a:xfrm>
          <a:prstGeom prst="rect">
            <a:avLst/>
          </a:prstGeom>
          <a:solidFill>
            <a:srgbClr val="709CB0"/>
          </a:solidFill>
          <a:ln>
            <a:noFill/>
          </a:ln>
          <a:effectLst/>
          <a:extLst>
            <a:ext uri="{91240B29-F687-4F45-9708-019B960494DF}">
              <a14:hiddenLine xmlns="" xmlns:a14="http://schemas.microsoft.com/office/drawing/2010/main" w="317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buClr>
                <a:srgbClr val="000000"/>
              </a:buClr>
              <a:buSzPct val="100000"/>
              <a:buFont typeface="Times New Roman" pitchFamily="18" charset="0"/>
              <a:buNone/>
            </a:pPr>
            <a:r>
              <a:rPr lang="es-ES" altLang="en-US" sz="2400" b="1" dirty="0">
                <a:solidFill>
                  <a:srgbClr val="FFFFFF"/>
                </a:solidFill>
                <a:latin typeface="Proxima Nova Lt" charset="0"/>
              </a:rPr>
              <a:t>¿Jugamos?</a:t>
            </a:r>
          </a:p>
          <a:p>
            <a:pPr defTabSz="449263" eaLnBrk="1" hangingPunct="0">
              <a:buClr>
                <a:srgbClr val="000000"/>
              </a:buClr>
              <a:buSzPct val="100000"/>
              <a:buFont typeface="Times New Roman" pitchFamily="18" charset="0"/>
              <a:buNone/>
            </a:pPr>
            <a:r>
              <a:rPr lang="es-ES" altLang="en-US" sz="2400" b="1" dirty="0">
                <a:solidFill>
                  <a:srgbClr val="FFFFFF"/>
                </a:solidFill>
                <a:latin typeface="Proxima Nova Lt" charset="0"/>
              </a:rPr>
              <a:t>Juegos tradicionales del mundo hispano</a:t>
            </a:r>
            <a:endParaRPr lang="en-US" altLang="en-US" sz="2400" dirty="0">
              <a:solidFill>
                <a:srgbClr val="FFFFFF"/>
              </a:solidFill>
            </a:endParaRPr>
          </a:p>
          <a:p>
            <a:pPr defTabSz="449263" eaLnBrk="1" hangingPunct="0">
              <a:buClr>
                <a:srgbClr val="000000"/>
              </a:buClr>
              <a:buSzPct val="100000"/>
              <a:buFont typeface="Times New Roman" pitchFamily="18" charset="0"/>
              <a:buNone/>
            </a:pPr>
            <a:endParaRPr lang="es-ES" altLang="en-US" sz="2400" b="1" dirty="0" smtClean="0">
              <a:solidFill>
                <a:srgbClr val="FFFFFF"/>
              </a:solidFill>
              <a:latin typeface="Proxima Nova Lt" charset="0"/>
            </a:endParaRPr>
          </a:p>
          <a:p>
            <a:pPr defTabSz="449263" eaLnBrk="1" hangingPunct="0">
              <a:buClr>
                <a:srgbClr val="000000"/>
              </a:buClr>
              <a:buSzPct val="100000"/>
              <a:buFont typeface="Times New Roman" pitchFamily="18" charset="0"/>
              <a:buNone/>
            </a:pPr>
            <a:endParaRPr lang="en-US" altLang="en-US" sz="2400" dirty="0" smtClean="0">
              <a:solidFill>
                <a:srgbClr val="FFFFFF"/>
              </a:solidFill>
            </a:endParaRPr>
          </a:p>
        </p:txBody>
      </p:sp>
      <p:sp>
        <p:nvSpPr>
          <p:cNvPr id="9" name="Text Box 10"/>
          <p:cNvSpPr txBox="1">
            <a:spLocks noChangeArrowheads="1"/>
          </p:cNvSpPr>
          <p:nvPr/>
        </p:nvSpPr>
        <p:spPr bwMode="auto">
          <a:xfrm>
            <a:off x="683555" y="1206106"/>
            <a:ext cx="6370637" cy="358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168000"/>
              </a:lnSpc>
              <a:buClr>
                <a:srgbClr val="000000"/>
              </a:buClr>
              <a:buSzPct val="100000"/>
              <a:buFont typeface="Times New Roman" pitchFamily="18" charset="0"/>
              <a:buNone/>
            </a:pPr>
            <a:r>
              <a:rPr lang="es-ES" altLang="en-US" sz="1400" dirty="0" smtClean="0">
                <a:solidFill>
                  <a:srgbClr val="FFFFFF"/>
                </a:solidFill>
                <a:latin typeface="Proxima Nova Rg" charset="0"/>
              </a:rPr>
              <a:t>Unidades de secundaria y </a:t>
            </a:r>
            <a:r>
              <a:rPr lang="es-ES" altLang="en-US" sz="1400" i="1" dirty="0" smtClean="0">
                <a:solidFill>
                  <a:srgbClr val="FFFFFF"/>
                </a:solidFill>
                <a:latin typeface="Proxima Nova Rg" charset="0"/>
              </a:rPr>
              <a:t>A-</a:t>
            </a:r>
            <a:r>
              <a:rPr lang="es-ES" altLang="en-US" sz="1400" i="1" dirty="0" err="1" smtClean="0">
                <a:solidFill>
                  <a:srgbClr val="FFFFFF"/>
                </a:solidFill>
                <a:latin typeface="Proxima Nova Rg" charset="0"/>
              </a:rPr>
              <a:t>level</a:t>
            </a:r>
            <a:endParaRPr lang="en-US" altLang="en-US" sz="1400" i="1" dirty="0" smtClean="0">
              <a:solidFill>
                <a:srgbClr val="FFFFFF"/>
              </a:solidFill>
            </a:endParaRPr>
          </a:p>
        </p:txBody>
      </p:sp>
      <p:pic>
        <p:nvPicPr>
          <p:cNvPr id="7578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9552" y="3521172"/>
            <a:ext cx="647700" cy="617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pic>
      <p:sp>
        <p:nvSpPr>
          <p:cNvPr id="3" name="Rectangle 2"/>
          <p:cNvSpPr/>
          <p:nvPr/>
        </p:nvSpPr>
        <p:spPr>
          <a:xfrm>
            <a:off x="392113" y="4138710"/>
            <a:ext cx="2640596" cy="2181879"/>
          </a:xfrm>
          <a:prstGeom prst="rect">
            <a:avLst/>
          </a:prstGeom>
        </p:spPr>
        <p:txBody>
          <a:bodyPr wrap="square">
            <a:spAutoFit/>
          </a:bodyPr>
          <a:lstStyle/>
          <a:p>
            <a:pPr defTabSz="449263" hangingPunct="0">
              <a:lnSpc>
                <a:spcPct val="93000"/>
              </a:lnSpc>
              <a:buClr>
                <a:srgbClr val="000000"/>
              </a:buClr>
              <a:buSzPct val="100000"/>
              <a:buFont typeface="Times New Roman" pitchFamily="18" charset="0"/>
              <a:buNone/>
            </a:pPr>
            <a:r>
              <a:rPr lang="es-ES" dirty="0" smtClean="0">
                <a:solidFill>
                  <a:srgbClr val="FFFFFF"/>
                </a:solidFill>
                <a:latin typeface="Arial" charset="0"/>
                <a:ea typeface="SimSun"/>
              </a:rPr>
              <a:t>MINISTERIO DE </a:t>
            </a:r>
            <a:r>
              <a:rPr lang="es-ES" sz="1000" dirty="0" smtClean="0">
                <a:solidFill>
                  <a:srgbClr val="000000"/>
                </a:solidFill>
                <a:latin typeface="Gill Sans MT" panose="020B0502020104020203" pitchFamily="34" charset="0"/>
                <a:ea typeface="SimSun"/>
              </a:rPr>
              <a:t>EDUCACIÓN, CULTURA </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Y DEPORTE</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Subsecretaría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Subdirección General de Cooperación Internacional</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 </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Edita: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 SECRETARÍA GENERAL TÉCNICA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Subdirección General de Documentación y Publicaciones</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Edición: Diciembre 2014</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ea typeface="SimSun"/>
              </a:rPr>
              <a:t>NIPO: 030-14-284-3</a:t>
            </a:r>
            <a:r>
              <a:rPr lang="es-ES" dirty="0" smtClean="0">
                <a:solidFill>
                  <a:srgbClr val="FFFFFF"/>
                </a:solidFill>
                <a:latin typeface="Arial" charset="0"/>
                <a:ea typeface="SimSun"/>
              </a:rPr>
              <a:t> </a:t>
            </a:r>
          </a:p>
        </p:txBody>
      </p:sp>
    </p:spTree>
    <p:extLst>
      <p:ext uri="{BB962C8B-B14F-4D97-AF65-F5344CB8AC3E}">
        <p14:creationId xmlns="" xmlns:p14="http://schemas.microsoft.com/office/powerpoint/2010/main" val="85922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CuadroTexto"/>
          <p:cNvSpPr txBox="1">
            <a:spLocks noChangeArrowheads="1"/>
          </p:cNvSpPr>
          <p:nvPr/>
        </p:nvSpPr>
        <p:spPr bwMode="auto">
          <a:xfrm>
            <a:off x="611188" y="974725"/>
            <a:ext cx="7993062" cy="5540375"/>
          </a:xfrm>
          <a:prstGeom prst="rect">
            <a:avLst/>
          </a:prstGeom>
          <a:noFill/>
          <a:ln w="9525">
            <a:noFill/>
            <a:miter lim="800000"/>
            <a:headEnd/>
            <a:tailEnd/>
          </a:ln>
        </p:spPr>
        <p:txBody>
          <a:bodyPr>
            <a:spAutoFit/>
          </a:bodyPr>
          <a:lstStyle/>
          <a:p>
            <a:r>
              <a:rPr lang="es-ES" sz="1600" b="1" i="1" dirty="0">
                <a:solidFill>
                  <a:schemeClr val="tx2"/>
                </a:solidFill>
                <a:latin typeface="Candara" pitchFamily="34" charset="0"/>
              </a:rPr>
              <a:t>Instrucciones:</a:t>
            </a:r>
          </a:p>
          <a:p>
            <a:endParaRPr lang="es-ES" sz="16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Cada grupo leerá la tarjeta de su atleta correspondiente (A, B o C).</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Todos los miembros de cada grupo tendrán que tomar notas de la información que se facilita en cada tarjeta prestando especial atención al nombre del atleta, nacionalidad, deporte, participación en unas olimpiadas, victorias, experiencias anteriores y dificultades en sus carreras.</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Las tarjetas </a:t>
            </a:r>
            <a:r>
              <a:rPr lang="es-ES" sz="1400" i="1" dirty="0" smtClean="0">
                <a:solidFill>
                  <a:schemeClr val="tx2"/>
                </a:solidFill>
                <a:latin typeface="Candara" pitchFamily="34" charset="0"/>
              </a:rPr>
              <a:t>se devuelven al </a:t>
            </a:r>
            <a:r>
              <a:rPr lang="es-ES" sz="1400" i="1" dirty="0">
                <a:solidFill>
                  <a:schemeClr val="tx2"/>
                </a:solidFill>
                <a:latin typeface="Candara" pitchFamily="34" charset="0"/>
              </a:rPr>
              <a:t>profesor y posteriormente un mensajero de cada grupo se traslada a uno de los </a:t>
            </a:r>
            <a:r>
              <a:rPr lang="es-ES" sz="1400" i="1" dirty="0" smtClean="0">
                <a:solidFill>
                  <a:schemeClr val="tx2"/>
                </a:solidFill>
                <a:latin typeface="Candara" pitchFamily="34" charset="0"/>
              </a:rPr>
              <a:t>otros dos </a:t>
            </a:r>
            <a:r>
              <a:rPr lang="es-ES" sz="1400" i="1" dirty="0">
                <a:solidFill>
                  <a:schemeClr val="tx2"/>
                </a:solidFill>
                <a:latin typeface="Candara" pitchFamily="34" charset="0"/>
              </a:rPr>
              <a:t>con sus notas.</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El mensajero será el encargado de facilitar la información que su equipo ha anotado a el resto de los grupos.</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Cada grupo vuelve a elegir a un representante para ahora llevar ante el resto de la clase la información que les ha transmitido cada mensajero.</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Gana el equipo con el representante que mas veracidad y cantidad haya aportado en su descripción.</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Reflexión: Proceso de tomar notas, recopilar ideas y transmitirlas (examen).</a:t>
            </a:r>
          </a:p>
          <a:p>
            <a:pPr>
              <a:buFont typeface="Wingdings" pitchFamily="2" charset="2"/>
              <a:buChar char="§"/>
            </a:pPr>
            <a:endParaRPr lang="es-ES" sz="1400" i="1" dirty="0">
              <a:solidFill>
                <a:schemeClr val="tx2"/>
              </a:solidFill>
              <a:latin typeface="Candara" pitchFamily="34" charset="0"/>
            </a:endParaRPr>
          </a:p>
          <a:p>
            <a:pPr>
              <a:buFont typeface="Wingdings" pitchFamily="2" charset="2"/>
              <a:buChar char="§"/>
            </a:pPr>
            <a:r>
              <a:rPr lang="es-ES" sz="1400" i="1" dirty="0">
                <a:solidFill>
                  <a:schemeClr val="tx2"/>
                </a:solidFill>
                <a:latin typeface="Candara" pitchFamily="34" charset="0"/>
              </a:rPr>
              <a:t>Finalmente los alumnos </a:t>
            </a:r>
            <a:r>
              <a:rPr lang="es-ES" sz="1400" i="1" dirty="0" smtClean="0">
                <a:solidFill>
                  <a:schemeClr val="tx2"/>
                </a:solidFill>
                <a:latin typeface="Candara" pitchFamily="34" charset="0"/>
              </a:rPr>
              <a:t>explican cuál </a:t>
            </a:r>
            <a:r>
              <a:rPr lang="es-ES" sz="1400" i="1" dirty="0">
                <a:solidFill>
                  <a:schemeClr val="tx2"/>
                </a:solidFill>
                <a:latin typeface="Candara" pitchFamily="34" charset="0"/>
              </a:rPr>
              <a:t>es su atleta favorito / con cual se sienten mas identificados, </a:t>
            </a:r>
            <a:r>
              <a:rPr lang="es-ES" sz="1400" i="1" dirty="0" smtClean="0">
                <a:solidFill>
                  <a:schemeClr val="tx2"/>
                </a:solidFill>
                <a:latin typeface="Candara" pitchFamily="34" charset="0"/>
              </a:rPr>
              <a:t>ventajas/desventajas </a:t>
            </a:r>
            <a:r>
              <a:rPr lang="es-ES" sz="1400" i="1" dirty="0">
                <a:solidFill>
                  <a:schemeClr val="tx2"/>
                </a:solidFill>
                <a:latin typeface="Candara" pitchFamily="34" charset="0"/>
              </a:rPr>
              <a:t>de la fama olímpica.</a:t>
            </a:r>
          </a:p>
          <a:p>
            <a:pPr>
              <a:buFontTx/>
              <a:buChar char="-"/>
            </a:pPr>
            <a:endParaRPr lang="es-ES" sz="1400" dirty="0"/>
          </a:p>
          <a:p>
            <a:pPr>
              <a:buFontTx/>
              <a:buChar char="-"/>
            </a:pPr>
            <a:endParaRPr lang="es-ES" sz="1400" dirty="0"/>
          </a:p>
        </p:txBody>
      </p:sp>
    </p:spTree>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2"/>
          <p:cNvSpPr>
            <a:spLocks noGrp="1"/>
          </p:cNvSpPr>
          <p:nvPr>
            <p:ph type="title" idx="4294967295"/>
          </p:nvPr>
        </p:nvSpPr>
        <p:spPr>
          <a:xfrm>
            <a:off x="179388" y="549275"/>
            <a:ext cx="8229600" cy="731838"/>
          </a:xfrm>
        </p:spPr>
        <p:txBody>
          <a:bodyPr/>
          <a:lstStyle/>
          <a:p>
            <a:r>
              <a:rPr lang="es-ES" sz="3200" b="1" i="1" dirty="0" smtClean="0">
                <a:solidFill>
                  <a:schemeClr val="tx1"/>
                </a:solidFill>
              </a:rPr>
              <a:t>Madrid, ciudad candidata</a:t>
            </a:r>
          </a:p>
        </p:txBody>
      </p:sp>
      <p:sp>
        <p:nvSpPr>
          <p:cNvPr id="2" name="Content Placeholder 1"/>
          <p:cNvSpPr>
            <a:spLocks noGrp="1"/>
          </p:cNvSpPr>
          <p:nvPr>
            <p:ph idx="4294967295"/>
          </p:nvPr>
        </p:nvSpPr>
        <p:spPr>
          <a:xfrm>
            <a:off x="395288" y="1341438"/>
            <a:ext cx="8748712" cy="5302250"/>
          </a:xfrm>
        </p:spPr>
        <p:txBody>
          <a:bodyPr>
            <a:normAutofit lnSpcReduction="10000"/>
          </a:bodyPr>
          <a:lstStyle/>
          <a:p>
            <a:pPr marL="0" indent="0" fontAlgn="auto">
              <a:spcAft>
                <a:spcPts val="0"/>
              </a:spcAft>
              <a:buFont typeface="Arial" pitchFamily="34" charset="0"/>
              <a:buNone/>
              <a:defRPr/>
            </a:pPr>
            <a:r>
              <a:rPr lang="es-ES" sz="1900" b="1" i="1" dirty="0" smtClean="0">
                <a:ea typeface="ＭＳ Ｐゴシック" charset="0"/>
              </a:rPr>
              <a:t>Actividades </a:t>
            </a:r>
            <a:r>
              <a:rPr lang="es-ES" sz="1900" b="1" i="1" dirty="0" err="1" smtClean="0">
                <a:ea typeface="ＭＳ Ｐゴシック" charset="0"/>
              </a:rPr>
              <a:t>previsualización</a:t>
            </a:r>
            <a:endParaRPr lang="es-ES" sz="1900" b="1" i="1" dirty="0" smtClean="0">
              <a:ea typeface="ＭＳ Ｐゴシック" charset="0"/>
            </a:endParaRPr>
          </a:p>
          <a:p>
            <a:pPr fontAlgn="auto">
              <a:spcAft>
                <a:spcPts val="0"/>
              </a:spcAft>
              <a:buFont typeface="Wingdings" panose="05000000000000000000" pitchFamily="2" charset="2"/>
              <a:buChar char="ü"/>
              <a:defRPr/>
            </a:pPr>
            <a:r>
              <a:rPr lang="es-ES" sz="1700" b="1" i="1" dirty="0" smtClean="0">
                <a:ea typeface="ＭＳ Ｐゴシック" charset="0"/>
              </a:rPr>
              <a:t>Mostrar a los alumnos una escena sin sonido, con el objetivo de predecir lo que puede estar ocurriendo (0:00-0:36):</a:t>
            </a:r>
            <a:endParaRPr lang="es-ES" sz="1700" i="1" dirty="0" smtClean="0">
              <a:ea typeface="ＭＳ Ｐゴシック" charset="0"/>
            </a:endParaRPr>
          </a:p>
          <a:p>
            <a:pPr marL="0" indent="0" fontAlgn="auto">
              <a:spcAft>
                <a:spcPts val="0"/>
              </a:spcAft>
              <a:buFont typeface="Symbol" pitchFamily="18" charset="2"/>
              <a:buNone/>
              <a:defRPr/>
            </a:pPr>
            <a:r>
              <a:rPr lang="es-ES" sz="1700" i="1" dirty="0" smtClean="0">
                <a:ea typeface="ＭＳ Ｐゴシック" charset="0"/>
              </a:rPr>
              <a:t>	-¿En que país crees que está grabado el vídeo?</a:t>
            </a:r>
          </a:p>
          <a:p>
            <a:pPr marL="0" indent="0" fontAlgn="auto">
              <a:spcAft>
                <a:spcPts val="0"/>
              </a:spcAft>
              <a:buFont typeface="Symbol" pitchFamily="18" charset="2"/>
              <a:buNone/>
              <a:defRPr/>
            </a:pPr>
            <a:r>
              <a:rPr lang="es-ES" sz="1700" i="1" dirty="0" smtClean="0">
                <a:ea typeface="ＭＳ Ｐゴシック" charset="0"/>
              </a:rPr>
              <a:t>	-¿Qué significado tienen los colores que aparecen durante el vídeo sobre las imágenes?</a:t>
            </a: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marL="0" indent="0" fontAlgn="auto">
              <a:spcAft>
                <a:spcPts val="0"/>
              </a:spcAft>
              <a:buFont typeface="Arial" pitchFamily="34" charset="0"/>
              <a:buNone/>
              <a:defRPr/>
            </a:pPr>
            <a:endParaRPr lang="es-ES" sz="2200" i="1" dirty="0" smtClean="0">
              <a:ea typeface="ＭＳ Ｐゴシック" charset="0"/>
            </a:endParaRPr>
          </a:p>
          <a:p>
            <a:pPr fontAlgn="auto">
              <a:spcAft>
                <a:spcPts val="0"/>
              </a:spcAft>
              <a:buFont typeface="Wingdings" panose="05000000000000000000" pitchFamily="2" charset="2"/>
              <a:buChar char="ü"/>
              <a:defRPr/>
            </a:pPr>
            <a:r>
              <a:rPr lang="es-ES" sz="1700" b="1" i="1" dirty="0" smtClean="0">
                <a:ea typeface="ＭＳ Ｐゴシック" charset="0"/>
              </a:rPr>
              <a:t>Presentar a los alumnos una grabación extraída del vídeo para que interpreten lo que escuchan</a:t>
            </a:r>
            <a:r>
              <a:rPr lang="es-ES" sz="1700" i="1" dirty="0" smtClean="0">
                <a:ea typeface="ＭＳ Ｐゴシック" charset="0"/>
              </a:rPr>
              <a:t>. (0:53)</a:t>
            </a:r>
          </a:p>
          <a:p>
            <a:pPr fontAlgn="auto">
              <a:spcAft>
                <a:spcPts val="0"/>
              </a:spcAft>
              <a:buFont typeface="Wingdings" panose="05000000000000000000" pitchFamily="2" charset="2"/>
              <a:buChar char="ü"/>
              <a:defRPr/>
            </a:pPr>
            <a:r>
              <a:rPr lang="es-ES" sz="1700" b="1" i="1" dirty="0" smtClean="0">
                <a:ea typeface="ＭＳ Ｐゴシック" charset="0"/>
              </a:rPr>
              <a:t>Elabora una lista de las emociones que se pueden percibir en el vídeo</a:t>
            </a:r>
            <a:r>
              <a:rPr lang="es-ES" sz="1700" i="1" dirty="0" smtClean="0">
                <a:ea typeface="ＭＳ Ｐゴシック" charset="0"/>
              </a:rPr>
              <a:t>.</a:t>
            </a:r>
          </a:p>
          <a:p>
            <a:pPr marL="0" indent="0" fontAlgn="auto">
              <a:spcAft>
                <a:spcPts val="0"/>
              </a:spcAft>
              <a:buFont typeface="Arial" pitchFamily="34" charset="0"/>
              <a:buNone/>
              <a:defRPr/>
            </a:pPr>
            <a:r>
              <a:rPr lang="es-ES" sz="1700" dirty="0" smtClean="0">
                <a:ea typeface="ＭＳ Ｐゴシック" charset="0"/>
                <a:hlinkClick r:id="rId2"/>
              </a:rPr>
              <a:t>http://www.youtube.com/watch?v=S9_ACtsFIsw</a:t>
            </a:r>
            <a:endParaRPr lang="es-ES" sz="1700" dirty="0" smtClean="0">
              <a:ea typeface="ＭＳ Ｐゴシック" charset="0"/>
            </a:endParaRPr>
          </a:p>
        </p:txBody>
      </p:sp>
      <p:pic>
        <p:nvPicPr>
          <p:cNvPr id="27652" name="Picture 5"/>
          <p:cNvPicPr>
            <a:picLocks noChangeAspect="1" noChangeArrowheads="1"/>
          </p:cNvPicPr>
          <p:nvPr/>
        </p:nvPicPr>
        <p:blipFill>
          <a:blip r:embed="rId3" cstate="print"/>
          <a:srcRect/>
          <a:stretch>
            <a:fillRect/>
          </a:stretch>
        </p:blipFill>
        <p:spPr bwMode="auto">
          <a:xfrm>
            <a:off x="2339975" y="2946400"/>
            <a:ext cx="3840163" cy="2339975"/>
          </a:xfrm>
          <a:prstGeom prst="rect">
            <a:avLst/>
          </a:prstGeom>
          <a:noFill/>
          <a:ln w="9525">
            <a:noFill/>
            <a:miter lim="800000"/>
            <a:headEnd/>
            <a:tailEnd/>
          </a:ln>
          <a:effectLst/>
        </p:spPr>
      </p:pic>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a:xfrm>
            <a:off x="107950" y="115888"/>
            <a:ext cx="9036050" cy="6126162"/>
          </a:xfrm>
        </p:spPr>
        <p:txBody>
          <a:bodyPr/>
          <a:lstStyle/>
          <a:p>
            <a:pPr marL="0" indent="0">
              <a:buFont typeface="Arial" pitchFamily="34" charset="0"/>
              <a:buNone/>
            </a:pPr>
            <a:r>
              <a:rPr lang="es-ES" b="1" i="1" smtClean="0">
                <a:solidFill>
                  <a:schemeClr val="bg1"/>
                </a:solidFill>
              </a:rPr>
              <a:t>		</a:t>
            </a:r>
          </a:p>
          <a:p>
            <a:pPr marL="0" indent="0">
              <a:buFont typeface="Arial" pitchFamily="34" charset="0"/>
              <a:buNone/>
            </a:pPr>
            <a:r>
              <a:rPr lang="es-ES" b="1" i="1" smtClean="0">
                <a:solidFill>
                  <a:schemeClr val="bg1"/>
                </a:solidFill>
              </a:rPr>
              <a:t>		Actividades durante la visualización</a:t>
            </a:r>
          </a:p>
          <a:p>
            <a:pPr marL="0" indent="0">
              <a:buFont typeface="Arial" pitchFamily="34" charset="0"/>
              <a:buNone/>
            </a:pPr>
            <a:endParaRPr lang="es-ES" smtClean="0"/>
          </a:p>
        </p:txBody>
      </p:sp>
      <p:graphicFrame>
        <p:nvGraphicFramePr>
          <p:cNvPr id="4" name="Table 3"/>
          <p:cNvGraphicFramePr>
            <a:graphicFrameLocks noGrp="1"/>
          </p:cNvGraphicFramePr>
          <p:nvPr/>
        </p:nvGraphicFramePr>
        <p:xfrm>
          <a:off x="1258888" y="1125538"/>
          <a:ext cx="6769100" cy="5119688"/>
        </p:xfrm>
        <a:graphic>
          <a:graphicData uri="http://schemas.openxmlformats.org/drawingml/2006/table">
            <a:tbl>
              <a:tblPr firstRow="1" bandRow="1">
                <a:tableStyleId>{5C22544A-7EE6-4342-B048-85BDC9FD1C3A}</a:tableStyleId>
              </a:tblPr>
              <a:tblGrid>
                <a:gridCol w="1566404"/>
                <a:gridCol w="5202696"/>
              </a:tblGrid>
              <a:tr h="824180">
                <a:tc>
                  <a:txBody>
                    <a:bodyPr/>
                    <a:lstStyle/>
                    <a:p>
                      <a:r>
                        <a:rPr lang="es-ES" sz="1300" b="1" i="1" dirty="0" smtClean="0">
                          <a:latin typeface="Candara" panose="020E0502030303020204" pitchFamily="34" charset="0"/>
                        </a:rPr>
                        <a:t>Aspectos relacionados con la cultura española</a:t>
                      </a:r>
                      <a:endParaRPr lang="es-ES" sz="1300" b="1" i="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88390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Elementos relacionados con los deportes</a:t>
                      </a: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68578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Medios de transporte</a:t>
                      </a: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61397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Profesiones</a:t>
                      </a: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88390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Edificios emblemáticos</a:t>
                      </a:r>
                      <a:r>
                        <a:rPr lang="es-ES" sz="1300" b="1" i="1" baseline="0" dirty="0" smtClean="0">
                          <a:latin typeface="Candara" panose="020E0502030303020204" pitchFamily="34" charset="0"/>
                        </a:rPr>
                        <a:t> de Madrid</a:t>
                      </a:r>
                      <a:endParaRPr lang="es-ES" sz="1300" b="1" i="1" dirty="0" smtClean="0">
                        <a:latin typeface="Candara" panose="020E0502030303020204" pitchFamily="34" charset="0"/>
                      </a:endParaRP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61397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Gastronomía</a:t>
                      </a: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r h="61397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s-ES" sz="1300" b="1" i="1" dirty="0" smtClean="0">
                          <a:latin typeface="Candara" panose="020E0502030303020204" pitchFamily="34" charset="0"/>
                        </a:rPr>
                        <a:t>Actividades de ocio</a:t>
                      </a:r>
                    </a:p>
                    <a:p>
                      <a:endParaRPr lang="es-ES" sz="1300" b="1" dirty="0">
                        <a:latin typeface="Candara" panose="020E0502030303020204" pitchFamily="34" charset="0"/>
                      </a:endParaRPr>
                    </a:p>
                  </a:txBody>
                  <a:tcPr marL="91454" marR="91454" marT="45710" marB="45710"/>
                </a:tc>
                <a:tc>
                  <a:txBody>
                    <a:bodyPr/>
                    <a:lstStyle/>
                    <a:p>
                      <a:endParaRPr lang="es-ES" sz="1300" dirty="0"/>
                    </a:p>
                  </a:txBody>
                  <a:tcPr marL="91454" marR="91454" marT="45710" marB="45710"/>
                </a:tc>
              </a:tr>
            </a:tbl>
          </a:graphicData>
        </a:graphic>
      </p:graphicFrame>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68313" y="620713"/>
            <a:ext cx="7886700" cy="836612"/>
          </a:xfrm>
        </p:spPr>
        <p:txBody>
          <a:bodyPr/>
          <a:lstStyle/>
          <a:p>
            <a:r>
              <a:rPr lang="es-ES" sz="2400" b="1" i="1" dirty="0" smtClean="0"/>
              <a:t>Actividades </a:t>
            </a:r>
            <a:r>
              <a:rPr lang="es-ES" sz="2400" b="1" i="1" dirty="0" err="1" smtClean="0"/>
              <a:t>posvisualización</a:t>
            </a:r>
            <a:endParaRPr lang="es-ES" sz="2400" b="1" i="1" dirty="0" smtClean="0"/>
          </a:p>
        </p:txBody>
      </p:sp>
      <p:sp>
        <p:nvSpPr>
          <p:cNvPr id="3" name="Content Placeholder 2"/>
          <p:cNvSpPr>
            <a:spLocks noGrp="1"/>
          </p:cNvSpPr>
          <p:nvPr>
            <p:ph idx="1"/>
          </p:nvPr>
        </p:nvSpPr>
        <p:spPr>
          <a:xfrm>
            <a:off x="503238" y="1989138"/>
            <a:ext cx="8856662" cy="5976937"/>
          </a:xfrm>
        </p:spPr>
        <p:txBody>
          <a:bodyPr/>
          <a:lstStyle/>
          <a:p>
            <a:pPr marL="0" indent="0" fontAlgn="auto">
              <a:spcAft>
                <a:spcPts val="0"/>
              </a:spcAft>
              <a:buFont typeface="Symbol" pitchFamily="18" charset="2"/>
              <a:buNone/>
              <a:defRPr/>
            </a:pPr>
            <a:r>
              <a:rPr lang="es-ES" sz="1600" b="1" dirty="0" smtClean="0">
                <a:ea typeface="ＭＳ Ｐゴシック" charset="0"/>
              </a:rPr>
              <a:t>Responde las siguientes preguntas:</a:t>
            </a:r>
          </a:p>
          <a:p>
            <a:pPr fontAlgn="auto">
              <a:spcAft>
                <a:spcPts val="0"/>
              </a:spcAft>
              <a:buFont typeface="Wingdings" pitchFamily="2" charset="2"/>
              <a:buChar char="§"/>
              <a:defRPr/>
            </a:pPr>
            <a:r>
              <a:rPr lang="es-ES" sz="1600" dirty="0" smtClean="0">
                <a:ea typeface="ＭＳ Ｐゴシック" charset="0"/>
              </a:rPr>
              <a:t>¿Cómo se describe Madrid en el vídeo?</a:t>
            </a:r>
          </a:p>
          <a:p>
            <a:pPr fontAlgn="auto">
              <a:spcAft>
                <a:spcPts val="0"/>
              </a:spcAft>
              <a:buFont typeface="Wingdings" pitchFamily="2" charset="2"/>
              <a:buChar char="§"/>
              <a:defRPr/>
            </a:pPr>
            <a:r>
              <a:rPr lang="es-ES" sz="1600" dirty="0" smtClean="0">
                <a:ea typeface="ＭＳ Ｐゴシック" charset="0"/>
              </a:rPr>
              <a:t>Desde vuestro punto de vista, ¿por qué Madrid no fue la ciudad candidata para celebrar los Juegos  Olímpicos?</a:t>
            </a:r>
          </a:p>
          <a:p>
            <a:pPr fontAlgn="auto">
              <a:spcAft>
                <a:spcPts val="0"/>
              </a:spcAft>
              <a:buFont typeface="Wingdings" pitchFamily="2" charset="2"/>
              <a:buChar char="§"/>
              <a:defRPr/>
            </a:pPr>
            <a:r>
              <a:rPr lang="es-ES" sz="1600" dirty="0" smtClean="0">
                <a:ea typeface="ＭＳ Ｐゴシック" charset="0"/>
              </a:rPr>
              <a:t>¿En qué ciudad se celebrarán los próximos Juegos Olímpicos? </a:t>
            </a:r>
          </a:p>
          <a:p>
            <a:pPr marL="0" indent="0" fontAlgn="auto">
              <a:spcAft>
                <a:spcPts val="0"/>
              </a:spcAft>
              <a:buFont typeface="Symbol" pitchFamily="18" charset="2"/>
              <a:buNone/>
              <a:defRPr/>
            </a:pPr>
            <a:endParaRPr lang="es-ES" sz="1600" dirty="0" smtClean="0">
              <a:ea typeface="ＭＳ Ｐゴシック" charset="0"/>
            </a:endParaRPr>
          </a:p>
          <a:p>
            <a:pPr marL="0" indent="0" fontAlgn="auto">
              <a:spcAft>
                <a:spcPts val="0"/>
              </a:spcAft>
              <a:buFont typeface="Symbol" pitchFamily="18" charset="2"/>
              <a:buNone/>
              <a:defRPr/>
            </a:pPr>
            <a:r>
              <a:rPr lang="es-ES" sz="1600" b="1" dirty="0" smtClean="0">
                <a:ea typeface="ＭＳ Ｐゴシック" charset="0"/>
              </a:rPr>
              <a:t>Explica a qué se refieren los siguientes fragmentos extraídos del vídeo:</a:t>
            </a:r>
          </a:p>
          <a:p>
            <a:pPr fontAlgn="auto">
              <a:spcAft>
                <a:spcPts val="0"/>
              </a:spcAft>
              <a:buFont typeface="Wingdings" pitchFamily="2" charset="2"/>
              <a:buChar char="§"/>
              <a:defRPr/>
            </a:pPr>
            <a:r>
              <a:rPr lang="es-ES" sz="1600" i="1" dirty="0" smtClean="0">
                <a:ea typeface="ＭＳ Ｐゴシック" charset="0"/>
              </a:rPr>
              <a:t>“Porque Madrid tiene mucho de todo…</a:t>
            </a:r>
            <a:r>
              <a:rPr lang="es-ES" sz="1600" dirty="0" smtClean="0">
                <a:ea typeface="ＭＳ Ｐゴシック" charset="0"/>
              </a:rPr>
              <a:t>”</a:t>
            </a:r>
          </a:p>
          <a:p>
            <a:pPr fontAlgn="auto">
              <a:spcAft>
                <a:spcPts val="0"/>
              </a:spcAft>
              <a:buFont typeface="Wingdings" pitchFamily="2" charset="2"/>
              <a:buChar char="§"/>
              <a:defRPr/>
            </a:pPr>
            <a:r>
              <a:rPr lang="es-ES" sz="1600" dirty="0" smtClean="0">
                <a:ea typeface="ＭＳ Ｐゴシック" charset="0"/>
              </a:rPr>
              <a:t>“En Madrid vivimos muchas personas y todas somos diferentes…”</a:t>
            </a:r>
          </a:p>
          <a:p>
            <a:pPr fontAlgn="auto">
              <a:spcAft>
                <a:spcPts val="0"/>
              </a:spcAft>
              <a:buFont typeface="Wingdings" pitchFamily="2" charset="2"/>
              <a:buChar char="§"/>
              <a:defRPr/>
            </a:pPr>
            <a:r>
              <a:rPr lang="es-ES" sz="1600" i="1" dirty="0" smtClean="0">
                <a:ea typeface="ＭＳ Ｐゴシック" charset="0"/>
              </a:rPr>
              <a:t>“Desde hace muchos años las cosas no han sido fáciles…”</a:t>
            </a:r>
          </a:p>
          <a:p>
            <a:pPr fontAlgn="auto">
              <a:spcAft>
                <a:spcPts val="0"/>
              </a:spcAft>
              <a:buFont typeface="Wingdings" pitchFamily="2" charset="2"/>
              <a:buChar char="§"/>
              <a:defRPr/>
            </a:pPr>
            <a:r>
              <a:rPr lang="es-ES" sz="1600" i="1" dirty="0" smtClean="0">
                <a:ea typeface="ＭＳ Ｐゴシック" charset="0"/>
              </a:rPr>
              <a:t>“Hoy se ha hecho realidad el sueño de todos…”</a:t>
            </a:r>
          </a:p>
          <a:p>
            <a:pPr fontAlgn="auto">
              <a:spcAft>
                <a:spcPts val="0"/>
              </a:spcAft>
              <a:buFont typeface="Wingdings" pitchFamily="2" charset="2"/>
              <a:buChar char="§"/>
              <a:defRPr/>
            </a:pPr>
            <a:r>
              <a:rPr lang="es-ES" sz="1600" i="1" dirty="0" smtClean="0">
                <a:ea typeface="ＭＳ Ｐゴシック" charset="0"/>
              </a:rPr>
              <a:t>“A por ellos…”</a:t>
            </a:r>
          </a:p>
        </p:txBody>
      </p:sp>
      <p:pic>
        <p:nvPicPr>
          <p:cNvPr id="34820" name="Picture 2" descr="http://upload.wikimedia.org/wikipedia/commons/4/4a/Plaza_de_Castilla_(Madrid)_06.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24128" y="4689810"/>
            <a:ext cx="3200008" cy="2007459"/>
          </a:xfrm>
          <a:prstGeom prst="rect">
            <a:avLst/>
          </a:prstGeom>
          <a:noFill/>
          <a:ln>
            <a:noFill/>
          </a:ln>
          <a:effectLst>
            <a:softEdge rad="63500"/>
          </a:effectLst>
          <a:scene3d>
            <a:camera prst="perspectiveHeroicExtremeLeftFacing"/>
            <a:lightRig rig="threePt" dir="t"/>
          </a:scene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1 Imagen"/>
          <p:cNvPicPr>
            <a:picLocks noChangeAspect="1" noChangeArrowheads="1"/>
          </p:cNvPicPr>
          <p:nvPr/>
        </p:nvPicPr>
        <p:blipFill>
          <a:blip r:embed="rId2" cstate="print"/>
          <a:srcRect r="2390"/>
          <a:stretch>
            <a:fillRect/>
          </a:stretch>
        </p:blipFill>
        <p:spPr bwMode="auto">
          <a:xfrm>
            <a:off x="0" y="692150"/>
            <a:ext cx="9144000" cy="6858000"/>
          </a:xfrm>
          <a:prstGeom prst="rect">
            <a:avLst/>
          </a:prstGeom>
          <a:noFill/>
          <a:ln w="9525">
            <a:noFill/>
            <a:miter lim="800000"/>
            <a:headEnd/>
            <a:tailEnd/>
          </a:ln>
        </p:spPr>
      </p:pic>
      <p:sp>
        <p:nvSpPr>
          <p:cNvPr id="5" name="4 Rectángulo"/>
          <p:cNvSpPr/>
          <p:nvPr/>
        </p:nvSpPr>
        <p:spPr>
          <a:xfrm>
            <a:off x="2987824" y="1196752"/>
            <a:ext cx="3384376" cy="3168352"/>
          </a:xfrm>
          <a:prstGeom prst="rect">
            <a:avLst/>
          </a:prstGeom>
          <a:solidFill>
            <a:schemeClr val="bg2"/>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i="1" dirty="0">
                <a:solidFill>
                  <a:schemeClr val="tx1"/>
                </a:solidFill>
                <a:latin typeface="+mj-lt"/>
              </a:rPr>
              <a:t>Instrucciones</a:t>
            </a:r>
          </a:p>
          <a:p>
            <a:pPr algn="ctr">
              <a:defRPr/>
            </a:pPr>
            <a:endParaRPr lang="es-ES" b="1" i="1" dirty="0">
              <a:solidFill>
                <a:schemeClr val="tx1"/>
              </a:solidFill>
              <a:latin typeface="+mj-lt"/>
            </a:endParaRPr>
          </a:p>
          <a:p>
            <a:pPr algn="just">
              <a:defRPr/>
            </a:pPr>
            <a:r>
              <a:rPr lang="es-ES" b="1" i="1" dirty="0">
                <a:solidFill>
                  <a:schemeClr val="tx1"/>
                </a:solidFill>
                <a:latin typeface="+mj-lt"/>
              </a:rPr>
              <a:t>Los alumnos deberán interpretar el gráfico y responder a las preguntas oralmente. Se trabajan contenidos de ‘</a:t>
            </a:r>
            <a:r>
              <a:rPr lang="es-ES" b="1" i="1" dirty="0" err="1">
                <a:solidFill>
                  <a:schemeClr val="tx1"/>
                </a:solidFill>
                <a:latin typeface="+mj-lt"/>
              </a:rPr>
              <a:t>Family</a:t>
            </a:r>
            <a:r>
              <a:rPr lang="es-ES" b="1" i="1" dirty="0">
                <a:solidFill>
                  <a:schemeClr val="tx1"/>
                </a:solidFill>
                <a:latin typeface="+mj-lt"/>
              </a:rPr>
              <a:t> and </a:t>
            </a:r>
            <a:r>
              <a:rPr lang="es-ES" b="1" i="1" dirty="0" err="1">
                <a:solidFill>
                  <a:schemeClr val="tx1"/>
                </a:solidFill>
                <a:latin typeface="+mj-lt"/>
              </a:rPr>
              <a:t>relationships</a:t>
            </a:r>
            <a:r>
              <a:rPr lang="es-ES" b="1" i="1" dirty="0">
                <a:solidFill>
                  <a:schemeClr val="tx1"/>
                </a:solidFill>
                <a:latin typeface="+mj-lt"/>
              </a:rPr>
              <a:t>’, (</a:t>
            </a:r>
            <a:r>
              <a:rPr lang="es-ES" b="1" i="1" dirty="0" err="1">
                <a:solidFill>
                  <a:schemeClr val="tx1"/>
                </a:solidFill>
                <a:latin typeface="+mj-lt"/>
              </a:rPr>
              <a:t>Gender</a:t>
            </a:r>
            <a:r>
              <a:rPr lang="es-ES" b="1" i="1" dirty="0">
                <a:solidFill>
                  <a:schemeClr val="tx1"/>
                </a:solidFill>
                <a:latin typeface="+mj-lt"/>
              </a:rPr>
              <a:t> </a:t>
            </a:r>
            <a:r>
              <a:rPr lang="es-ES" b="1" i="1" dirty="0" err="1">
                <a:solidFill>
                  <a:schemeClr val="tx1"/>
                </a:solidFill>
                <a:latin typeface="+mj-lt"/>
              </a:rPr>
              <a:t>Issues</a:t>
            </a:r>
            <a:r>
              <a:rPr lang="es-ES" i="1" dirty="0">
                <a:solidFill>
                  <a:schemeClr val="tx1"/>
                </a:solidFill>
                <a:latin typeface="+mj-lt"/>
              </a:rPr>
              <a:t>).</a:t>
            </a:r>
          </a:p>
        </p:txBody>
      </p:sp>
      <p:sp>
        <p:nvSpPr>
          <p:cNvPr id="6" name="5 Rectángulo"/>
          <p:cNvSpPr/>
          <p:nvPr/>
        </p:nvSpPr>
        <p:spPr>
          <a:xfrm>
            <a:off x="2411413" y="0"/>
            <a:ext cx="4464050" cy="620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800" b="1" i="1" dirty="0">
                <a:solidFill>
                  <a:schemeClr val="tx1"/>
                </a:solidFill>
              </a:rPr>
              <a:t>Olímpicos y Olímpicas</a:t>
            </a:r>
          </a:p>
        </p:txBody>
      </p:sp>
      <p:sp>
        <p:nvSpPr>
          <p:cNvPr id="7" name="6 Rectángulo"/>
          <p:cNvSpPr/>
          <p:nvPr/>
        </p:nvSpPr>
        <p:spPr>
          <a:xfrm>
            <a:off x="611981" y="1557338"/>
            <a:ext cx="7920037" cy="4608512"/>
          </a:xfrm>
          <a:prstGeom prst="rect">
            <a:avLst/>
          </a:prstGeom>
          <a:ln w="3175">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3">
            <a:schemeClr val="lt1"/>
          </a:lnRef>
          <a:fillRef idx="1">
            <a:schemeClr val="accent6"/>
          </a:fillRef>
          <a:effectRef idx="1">
            <a:schemeClr val="accent6"/>
          </a:effectRef>
          <a:fontRef idx="minor">
            <a:schemeClr val="lt1"/>
          </a:fontRef>
        </p:style>
        <p:txBody>
          <a:bodyPr anchor="ctr"/>
          <a:lstStyle/>
          <a:p>
            <a:pPr>
              <a:lnSpc>
                <a:spcPct val="150000"/>
              </a:lnSpc>
              <a:defRPr/>
            </a:pPr>
            <a:r>
              <a:rPr lang="es-ES" b="1" i="1" dirty="0">
                <a:solidFill>
                  <a:schemeClr val="tx1"/>
                </a:solidFill>
                <a:ea typeface="ＭＳ Ｐゴシック" pitchFamily="34" charset="-128"/>
              </a:rPr>
              <a:t>1. ¿De qué trata este gráfico?</a:t>
            </a:r>
          </a:p>
          <a:p>
            <a:pPr>
              <a:lnSpc>
                <a:spcPct val="150000"/>
              </a:lnSpc>
              <a:defRPr/>
            </a:pPr>
            <a:r>
              <a:rPr lang="es-ES" b="1" i="1" dirty="0">
                <a:solidFill>
                  <a:schemeClr val="tx1"/>
                </a:solidFill>
                <a:ea typeface="ＭＳ Ｐゴシック" pitchFamily="34" charset="-128"/>
              </a:rPr>
              <a:t>2. Qatar y Arabia Saudí tuvieron por primera vez mujeres en sus equipos en los Juegos Olímpicos de Londres de 2012, ¿crees que es un hecho significativo?</a:t>
            </a:r>
          </a:p>
          <a:p>
            <a:pPr>
              <a:lnSpc>
                <a:spcPct val="150000"/>
              </a:lnSpc>
              <a:defRPr/>
            </a:pPr>
            <a:r>
              <a:rPr lang="es-ES" b="1" i="1" dirty="0">
                <a:solidFill>
                  <a:schemeClr val="tx1"/>
                </a:solidFill>
                <a:ea typeface="ＭＳ Ｐゴシック" pitchFamily="34" charset="-128"/>
              </a:rPr>
              <a:t>3.Los hombres y las mujeres compiten por </a:t>
            </a:r>
            <a:r>
              <a:rPr lang="es-ES" b="1" i="1" dirty="0" smtClean="0">
                <a:solidFill>
                  <a:schemeClr val="tx1"/>
                </a:solidFill>
                <a:ea typeface="ＭＳ Ｐゴシック" pitchFamily="34" charset="-128"/>
              </a:rPr>
              <a:t>separado. ¿Te </a:t>
            </a:r>
            <a:r>
              <a:rPr lang="es-ES" b="1" i="1" dirty="0">
                <a:solidFill>
                  <a:schemeClr val="tx1"/>
                </a:solidFill>
                <a:ea typeface="ＭＳ Ｐゴシック" pitchFamily="34" charset="-128"/>
              </a:rPr>
              <a:t>parece bien? ¿Cuáles serían las ventajas y los inconvenientes si compitieran juntos?</a:t>
            </a:r>
          </a:p>
          <a:p>
            <a:pPr>
              <a:lnSpc>
                <a:spcPct val="150000"/>
              </a:lnSpc>
              <a:defRPr/>
            </a:pPr>
            <a:r>
              <a:rPr lang="es-ES" b="1" i="1" dirty="0">
                <a:solidFill>
                  <a:schemeClr val="tx1"/>
                </a:solidFill>
                <a:ea typeface="ＭＳ Ｐゴシック" pitchFamily="34" charset="-128"/>
              </a:rPr>
              <a:t>4.¿En que otros ámbitos podemos encontrar todavía a los hombres y las mujeres separados?</a:t>
            </a:r>
          </a:p>
          <a:p>
            <a:pPr>
              <a:lnSpc>
                <a:spcPct val="150000"/>
              </a:lnSpc>
              <a:defRPr/>
            </a:pPr>
            <a:r>
              <a:rPr lang="es-ES" b="1" i="1" dirty="0">
                <a:solidFill>
                  <a:schemeClr val="tx1"/>
                </a:solidFill>
                <a:ea typeface="ＭＳ Ｐゴシック" pitchFamily="34" charset="-128"/>
              </a:rPr>
              <a:t>5. ¿Crees que existe una igualdad total en la sociedad de hoy en día? ¿Los hombres y las mujeres tienen los mismos derechos? ¿Por qué (no)? </a:t>
            </a:r>
          </a:p>
          <a:p>
            <a:pPr>
              <a:lnSpc>
                <a:spcPct val="150000"/>
              </a:lnSpc>
              <a:defRPr/>
            </a:pPr>
            <a:r>
              <a:rPr lang="es-ES" b="1" i="1" dirty="0">
                <a:solidFill>
                  <a:schemeClr val="tx1"/>
                </a:solidFill>
                <a:ea typeface="ＭＳ Ｐゴシック" pitchFamily="34" charset="-128"/>
              </a:rPr>
              <a:t>6.¿Qué podríamos hacer para mejorar la situación?</a:t>
            </a:r>
          </a:p>
          <a:p>
            <a:pPr algn="ctr">
              <a:defRPr/>
            </a:pPr>
            <a:endParaRPr lang="es-ES" dirty="0">
              <a:solidFill>
                <a:srgbClr val="FFFFFF"/>
              </a:solidFill>
              <a:ea typeface="ＭＳ Ｐゴシック" pitchFamily="34" charset="-128"/>
            </a:endParaRPr>
          </a:p>
        </p:txBody>
      </p:sp>
      <p:sp>
        <p:nvSpPr>
          <p:cNvPr id="8" name="7 Rectángulo"/>
          <p:cNvSpPr/>
          <p:nvPr/>
        </p:nvSpPr>
        <p:spPr>
          <a:xfrm>
            <a:off x="-828600" y="5502275"/>
            <a:ext cx="7920037" cy="692150"/>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3">
            <a:schemeClr val="lt1"/>
          </a:lnRef>
          <a:fillRef idx="1">
            <a:schemeClr val="accent1"/>
          </a:fillRef>
          <a:effectRef idx="1">
            <a:schemeClr val="accent1"/>
          </a:effectRef>
          <a:fontRef idx="minor">
            <a:schemeClr val="lt1"/>
          </a:fontRef>
        </p:style>
        <p:txBody>
          <a:bodyPr anchor="ctr"/>
          <a:lstStyle/>
          <a:p>
            <a:pPr algn="ctr">
              <a:defRPr/>
            </a:pPr>
            <a:r>
              <a:rPr lang="es-ES" b="1" dirty="0">
                <a:solidFill>
                  <a:schemeClr val="tx1"/>
                </a:solidFill>
              </a:rPr>
              <a:t>http://www.bbc.co.uk/mundo/noticias/2012/07/120718_juegos_olimpicos_londres_2012_genero_sexo_mujeres.shtml</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edge">
                                      <p:cBhvr>
                                        <p:cTn id="13" dur="2000"/>
                                        <p:tgtEl>
                                          <p:spTgt spid="7"/>
                                        </p:tgtEl>
                                      </p:cBhvr>
                                    </p:animEffect>
                                  </p:childTnLst>
                                </p:cTn>
                              </p:par>
                              <p:par>
                                <p:cTn id="14" presetID="1"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CuadroTexto"/>
          <p:cNvSpPr txBox="1">
            <a:spLocks noChangeArrowheads="1"/>
          </p:cNvSpPr>
          <p:nvPr/>
        </p:nvSpPr>
        <p:spPr bwMode="auto">
          <a:xfrm>
            <a:off x="2043206" y="1700213"/>
            <a:ext cx="5200463" cy="1446550"/>
          </a:xfrm>
          <a:prstGeom prst="rect">
            <a:avLst/>
          </a:prstGeom>
          <a:noFill/>
          <a:ln w="9525">
            <a:noFill/>
            <a:miter lim="800000"/>
            <a:headEnd/>
            <a:tailEnd/>
          </a:ln>
        </p:spPr>
        <p:txBody>
          <a:bodyPr wrap="none">
            <a:spAutoFit/>
          </a:bodyPr>
          <a:lstStyle/>
          <a:p>
            <a:pPr algn="ctr"/>
            <a:r>
              <a:rPr lang="es-ES" sz="4400" b="1" i="1" dirty="0">
                <a:latin typeface="Candara" pitchFamily="34" charset="0"/>
              </a:rPr>
              <a:t>Actividades </a:t>
            </a:r>
          </a:p>
          <a:p>
            <a:pPr algn="ctr"/>
            <a:r>
              <a:rPr lang="es-ES" sz="4400" b="1" i="1" dirty="0">
                <a:latin typeface="Candara" pitchFamily="34" charset="0"/>
              </a:rPr>
              <a:t>d</a:t>
            </a:r>
            <a:r>
              <a:rPr lang="es-ES" sz="4400" b="1" i="1" dirty="0" smtClean="0">
                <a:latin typeface="Candara" pitchFamily="34" charset="0"/>
              </a:rPr>
              <a:t>e conclusión y cierre</a:t>
            </a:r>
            <a:endParaRPr lang="es-ES" sz="4400" b="1" i="1" dirty="0">
              <a:latin typeface="Candara" pitchFamily="34" charset="0"/>
            </a:endParaRPr>
          </a:p>
        </p:txBody>
      </p:sp>
      <p:pic>
        <p:nvPicPr>
          <p:cNvPr id="31747" name="Picture 4" descr="Maialen chorraut"/>
          <p:cNvPicPr>
            <a:picLocks noChangeAspect="1" noChangeArrowheads="1"/>
          </p:cNvPicPr>
          <p:nvPr/>
        </p:nvPicPr>
        <p:blipFill>
          <a:blip r:embed="rId2" cstate="print"/>
          <a:srcRect/>
          <a:stretch>
            <a:fillRect/>
          </a:stretch>
        </p:blipFill>
        <p:spPr bwMode="auto">
          <a:xfrm>
            <a:off x="2641600" y="3500438"/>
            <a:ext cx="3486150" cy="23526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CuadroTexto"/>
          <p:cNvSpPr txBox="1">
            <a:spLocks noChangeArrowheads="1"/>
          </p:cNvSpPr>
          <p:nvPr/>
        </p:nvSpPr>
        <p:spPr bwMode="auto">
          <a:xfrm>
            <a:off x="2386013" y="366713"/>
            <a:ext cx="4065587" cy="400050"/>
          </a:xfrm>
          <a:prstGeom prst="rect">
            <a:avLst/>
          </a:prstGeom>
          <a:noFill/>
          <a:ln w="9525">
            <a:noFill/>
            <a:miter lim="800000"/>
            <a:headEnd/>
            <a:tailEnd/>
          </a:ln>
        </p:spPr>
        <p:txBody>
          <a:bodyPr wrap="none">
            <a:spAutoFit/>
          </a:bodyPr>
          <a:lstStyle/>
          <a:p>
            <a:r>
              <a:rPr lang="es-ES" sz="2000" b="1" i="1" dirty="0" smtClean="0">
                <a:latin typeface="Candara" pitchFamily="34" charset="0"/>
              </a:rPr>
              <a:t>Actividades de conclusión / de cierre</a:t>
            </a:r>
            <a:endParaRPr lang="es-ES" sz="2000" b="1" i="1" dirty="0">
              <a:latin typeface="Candara" pitchFamily="34" charset="0"/>
            </a:endParaRPr>
          </a:p>
        </p:txBody>
      </p:sp>
      <p:sp>
        <p:nvSpPr>
          <p:cNvPr id="3" name="2 Rectángulo"/>
          <p:cNvSpPr/>
          <p:nvPr/>
        </p:nvSpPr>
        <p:spPr>
          <a:xfrm>
            <a:off x="827088" y="766763"/>
            <a:ext cx="6840537" cy="576262"/>
          </a:xfrm>
          <a:prstGeom prst="rect">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800" b="1" i="1" dirty="0">
                <a:solidFill>
                  <a:schemeClr val="tx1"/>
                </a:solidFill>
              </a:rPr>
              <a:t>     Juego de </a:t>
            </a:r>
            <a:r>
              <a:rPr lang="es-ES" sz="2800" b="1" i="1" dirty="0" smtClean="0">
                <a:solidFill>
                  <a:schemeClr val="tx1"/>
                </a:solidFill>
              </a:rPr>
              <a:t>rol. </a:t>
            </a:r>
            <a:r>
              <a:rPr lang="es-ES" sz="2800" b="1" i="1" dirty="0">
                <a:solidFill>
                  <a:schemeClr val="tx1"/>
                </a:solidFill>
              </a:rPr>
              <a:t>¡Defiende tu candidatura!</a:t>
            </a:r>
          </a:p>
        </p:txBody>
      </p:sp>
      <p:sp>
        <p:nvSpPr>
          <p:cNvPr id="49154" name="Rectangle 2"/>
          <p:cNvSpPr>
            <a:spLocks noChangeArrowheads="1"/>
          </p:cNvSpPr>
          <p:nvPr/>
        </p:nvSpPr>
        <p:spPr bwMode="auto">
          <a:xfrm>
            <a:off x="4211960" y="1844824"/>
            <a:ext cx="4624388" cy="4391025"/>
          </a:xfrm>
          <a:prstGeom prst="rect">
            <a:avLst/>
          </a:prstGeom>
          <a:solidFill>
            <a:schemeClr val="bg2"/>
          </a:solidFill>
          <a:ln w="25400">
            <a:solidFill>
              <a:srgbClr val="000000"/>
            </a:solidFill>
            <a:miter lim="800000"/>
            <a:headEnd/>
            <a:tailEnd/>
          </a:ln>
          <a:scene3d>
            <a:camera prst="perspectiveHeroicExtremeLeftFacing"/>
            <a:lightRig rig="threePt" dir="t"/>
          </a:scene3d>
        </p:spPr>
        <p:txBody>
          <a:bodyPr/>
          <a:lstStyle/>
          <a:p>
            <a:pPr algn="ctr">
              <a:spcAft>
                <a:spcPts val="1000"/>
              </a:spcAft>
              <a:defRPr/>
            </a:pPr>
            <a:endParaRPr lang="es-ES" sz="1400" b="1" i="1" dirty="0">
              <a:latin typeface="+mj-lt"/>
              <a:ea typeface="ＭＳ Ｐゴシック" pitchFamily="34" charset="-128"/>
            </a:endParaRPr>
          </a:p>
          <a:p>
            <a:pPr algn="ctr">
              <a:spcAft>
                <a:spcPts val="1000"/>
              </a:spcAft>
              <a:defRPr/>
            </a:pPr>
            <a:r>
              <a:rPr lang="es-ES" sz="1400" b="1" i="1" dirty="0">
                <a:latin typeface="+mj-lt"/>
                <a:ea typeface="ＭＳ Ｐゴシック" pitchFamily="34" charset="-128"/>
              </a:rPr>
              <a:t>MADRID (ejemplo)</a:t>
            </a:r>
          </a:p>
          <a:p>
            <a:pPr>
              <a:spcAft>
                <a:spcPts val="1000"/>
              </a:spcAft>
              <a:defRPr/>
            </a:pPr>
            <a:endParaRPr lang="es-ES" sz="1100" dirty="0">
              <a:latin typeface="Times New Roman" pitchFamily="18" charset="0"/>
              <a:ea typeface="ＭＳ Ｐゴシック" pitchFamily="34" charset="-128"/>
            </a:endParaRPr>
          </a:p>
          <a:p>
            <a:pPr>
              <a:spcAft>
                <a:spcPts val="1000"/>
              </a:spcAft>
              <a:defRPr/>
            </a:pPr>
            <a:r>
              <a:rPr lang="es-ES" sz="1200" b="1" i="1" u="sng" dirty="0">
                <a:latin typeface="+mn-lt"/>
                <a:ea typeface="ＭＳ Ｐゴシック" pitchFamily="34" charset="-128"/>
              </a:rPr>
              <a:t>Instalaciones: </a:t>
            </a:r>
            <a:r>
              <a:rPr lang="es-ES" sz="1200" b="1" i="1" dirty="0">
                <a:latin typeface="+mn-lt"/>
                <a:ea typeface="ＭＳ Ｐゴシック" pitchFamily="34" charset="-128"/>
              </a:rPr>
              <a:t>el 74% de las infraestructuras está construido, la inversión ya está hecha.</a:t>
            </a:r>
          </a:p>
          <a:p>
            <a:pPr>
              <a:spcAft>
                <a:spcPts val="1000"/>
              </a:spcAft>
              <a:defRPr/>
            </a:pPr>
            <a:r>
              <a:rPr lang="es-ES" sz="1200" b="1" i="1" u="sng" dirty="0">
                <a:latin typeface="+mn-lt"/>
                <a:ea typeface="ＭＳ Ｐゴシック" pitchFamily="34" charset="-128"/>
              </a:rPr>
              <a:t>Economía del país: </a:t>
            </a:r>
            <a:r>
              <a:rPr lang="es-ES" sz="1200" b="1" i="1" dirty="0">
                <a:latin typeface="+mn-lt"/>
                <a:ea typeface="ＭＳ Ｐゴシック" pitchFamily="34" charset="-128"/>
              </a:rPr>
              <a:t>La situación económica de España no está en su mejor momento y los JJOO podrían ayudarnos a impulsarla.</a:t>
            </a:r>
          </a:p>
          <a:p>
            <a:pPr>
              <a:spcAft>
                <a:spcPts val="1000"/>
              </a:spcAft>
              <a:defRPr/>
            </a:pPr>
            <a:r>
              <a:rPr lang="es-ES" sz="1200" b="1" i="1" u="sng" dirty="0">
                <a:latin typeface="+mn-lt"/>
                <a:ea typeface="ＭＳ Ｐゴシック" pitchFamily="34" charset="-128"/>
              </a:rPr>
              <a:t>Situación geográfica: </a:t>
            </a:r>
            <a:r>
              <a:rPr lang="es-ES" sz="1200" b="1" i="1" dirty="0">
                <a:latin typeface="+mn-lt"/>
                <a:ea typeface="ＭＳ Ｐゴシック" pitchFamily="34" charset="-128"/>
              </a:rPr>
              <a:t>Está en el centro de España, bien comunicada con otros países y con el resto de ciudades </a:t>
            </a:r>
            <a:r>
              <a:rPr lang="es-ES" sz="1200" b="1" i="1" dirty="0" smtClean="0">
                <a:latin typeface="+mn-lt"/>
                <a:ea typeface="ＭＳ Ｐゴシック" pitchFamily="34" charset="-128"/>
              </a:rPr>
              <a:t>españolas</a:t>
            </a:r>
            <a:r>
              <a:rPr lang="es-ES" sz="1200" b="1" i="1" dirty="0">
                <a:latin typeface="+mn-lt"/>
                <a:ea typeface="ＭＳ Ｐゴシック" pitchFamily="34" charset="-128"/>
              </a:rPr>
              <a:t>. Buenos accesos al centro, donde se puede ir al cine, al teatro, a museos o de compras.</a:t>
            </a:r>
          </a:p>
          <a:p>
            <a:pPr>
              <a:spcAft>
                <a:spcPts val="1000"/>
              </a:spcAft>
              <a:defRPr/>
            </a:pPr>
            <a:r>
              <a:rPr lang="es-ES" sz="1200" b="1" i="1" u="sng" dirty="0">
                <a:latin typeface="+mn-lt"/>
                <a:ea typeface="ＭＳ Ｐゴシック" pitchFamily="34" charset="-128"/>
              </a:rPr>
              <a:t>Clima:</a:t>
            </a:r>
            <a:r>
              <a:rPr lang="es-ES" sz="1200" b="1" i="1" dirty="0">
                <a:latin typeface="+mn-lt"/>
                <a:ea typeface="ＭＳ Ｐゴシック" pitchFamily="34" charset="-128"/>
              </a:rPr>
              <a:t> El clima en Madrid es inmejorable, con pocos días de lluvia al año, muchas horas de luz al día y temperaturas altas para disfrutar del verano.</a:t>
            </a:r>
          </a:p>
          <a:p>
            <a:pPr>
              <a:spcAft>
                <a:spcPts val="1000"/>
              </a:spcAft>
              <a:defRPr/>
            </a:pPr>
            <a:r>
              <a:rPr lang="es-ES" sz="1200" b="1" i="1" u="sng" dirty="0">
                <a:latin typeface="+mn-lt"/>
                <a:ea typeface="ＭＳ Ｐゴシック" pitchFamily="34" charset="-128"/>
              </a:rPr>
              <a:t>Cultura:</a:t>
            </a:r>
            <a:r>
              <a:rPr lang="es-ES" sz="1200" b="1" i="1" dirty="0">
                <a:latin typeface="+mn-lt"/>
                <a:ea typeface="ＭＳ Ｐゴシック" pitchFamily="34" charset="-128"/>
              </a:rPr>
              <a:t> Podrás disfrutar de la visita a varios monumentos emblemáticos de la ciudad, de la inimitable comida de España y de otros aspectos culturales como los toros. </a:t>
            </a:r>
          </a:p>
          <a:p>
            <a:pPr>
              <a:spcAft>
                <a:spcPts val="1000"/>
              </a:spcAft>
              <a:defRPr/>
            </a:pPr>
            <a:r>
              <a:rPr lang="es-ES" sz="1200" b="1" i="1" u="sng" dirty="0">
                <a:latin typeface="+mn-lt"/>
                <a:ea typeface="ＭＳ Ｐゴシック" pitchFamily="34" charset="-128"/>
              </a:rPr>
              <a:t>Situación internacional: </a:t>
            </a:r>
            <a:r>
              <a:rPr lang="es-ES" sz="1200" b="1" i="1" dirty="0">
                <a:latin typeface="+mn-lt"/>
                <a:ea typeface="ＭＳ Ｐゴシック" pitchFamily="34" charset="-128"/>
              </a:rPr>
              <a:t>Madrid es una ciudad pacífica donde la gente es muy amigable y simpática.</a:t>
            </a:r>
          </a:p>
          <a:p>
            <a:pPr>
              <a:spcAft>
                <a:spcPts val="1000"/>
              </a:spcAft>
              <a:defRPr/>
            </a:pPr>
            <a:endParaRPr lang="es-ES" sz="1100" dirty="0">
              <a:latin typeface="Times New Roman" pitchFamily="18" charset="0"/>
              <a:ea typeface="ＭＳ Ｐゴシック" pitchFamily="34" charset="-128"/>
            </a:endParaRPr>
          </a:p>
          <a:p>
            <a:pPr>
              <a:spcAft>
                <a:spcPts val="1000"/>
              </a:spcAft>
              <a:defRPr/>
            </a:pPr>
            <a:endParaRPr lang="es-ES" sz="1100" dirty="0">
              <a:latin typeface="Times New Roman" pitchFamily="18" charset="0"/>
              <a:ea typeface="ＭＳ Ｐゴシック" pitchFamily="34" charset="-128"/>
            </a:endParaRPr>
          </a:p>
          <a:p>
            <a:pPr>
              <a:spcAft>
                <a:spcPts val="1000"/>
              </a:spcAft>
              <a:defRPr/>
            </a:pPr>
            <a:endParaRPr lang="es-ES" sz="1100" dirty="0">
              <a:latin typeface="Times New Roman" pitchFamily="18" charset="0"/>
              <a:ea typeface="ＭＳ Ｐゴシック" pitchFamily="34" charset="-128"/>
            </a:endParaRPr>
          </a:p>
          <a:p>
            <a:pPr>
              <a:defRPr/>
            </a:pPr>
            <a:endParaRPr lang="es-ES" dirty="0">
              <a:ea typeface="ＭＳ Ｐゴシック" pitchFamily="34" charset="-128"/>
            </a:endParaRPr>
          </a:p>
        </p:txBody>
      </p:sp>
      <p:sp>
        <p:nvSpPr>
          <p:cNvPr id="6" name="5 Rectángulo"/>
          <p:cNvSpPr/>
          <p:nvPr/>
        </p:nvSpPr>
        <p:spPr>
          <a:xfrm>
            <a:off x="602382" y="1628799"/>
            <a:ext cx="3816424" cy="4968551"/>
          </a:xfrm>
          <a:prstGeom prst="rect">
            <a:avLst/>
          </a:prstGeom>
          <a:solidFill>
            <a:schemeClr val="bg2"/>
          </a:solidFill>
          <a:ln w="25400">
            <a:solidFill>
              <a:schemeClr val="tx1"/>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chemeClr val="tx1"/>
              </a:solidFill>
              <a:effectLst>
                <a:outerShdw blurRad="38100" dist="38100" dir="2700000" algn="tl">
                  <a:srgbClr val="000000">
                    <a:alpha val="43137"/>
                  </a:srgbClr>
                </a:outerShdw>
              </a:effectLst>
            </a:endParaRPr>
          </a:p>
          <a:p>
            <a:pPr algn="ctr">
              <a:defRPr/>
            </a:pPr>
            <a:endParaRPr lang="es-ES" dirty="0">
              <a:solidFill>
                <a:schemeClr val="tx1"/>
              </a:solidFill>
              <a:effectLst>
                <a:outerShdw blurRad="38100" dist="38100" dir="2700000" algn="tl">
                  <a:srgbClr val="000000">
                    <a:alpha val="43137"/>
                  </a:srgbClr>
                </a:outerShdw>
              </a:effectLst>
            </a:endParaRPr>
          </a:p>
          <a:p>
            <a:pPr algn="ctr">
              <a:defRPr/>
            </a:pPr>
            <a:r>
              <a:rPr lang="es-ES" sz="1600" b="1" i="1" dirty="0">
                <a:solidFill>
                  <a:schemeClr val="tx1"/>
                </a:solidFill>
                <a:effectLst>
                  <a:outerShdw blurRad="38100" dist="38100" dir="2700000" algn="tl">
                    <a:srgbClr val="000000">
                      <a:alpha val="43137"/>
                    </a:srgbClr>
                  </a:outerShdw>
                </a:effectLst>
              </a:rPr>
              <a:t>Instrucciones</a:t>
            </a:r>
          </a:p>
          <a:p>
            <a:pPr marL="285750" indent="-285750">
              <a:spcBef>
                <a:spcPts val="600"/>
              </a:spcBef>
              <a:buFont typeface="Wingdings" pitchFamily="2" charset="2"/>
              <a:buChar char="§"/>
              <a:defRPr/>
            </a:pPr>
            <a:r>
              <a:rPr lang="es-ES" sz="1600" i="1" dirty="0">
                <a:solidFill>
                  <a:schemeClr val="tx1"/>
                </a:solidFill>
              </a:rPr>
              <a:t>Formar parejas o grupos.</a:t>
            </a:r>
          </a:p>
          <a:p>
            <a:pPr marL="285750" indent="-285750">
              <a:spcBef>
                <a:spcPts val="1200"/>
              </a:spcBef>
              <a:buFont typeface="Wingdings" pitchFamily="2" charset="2"/>
              <a:buChar char="§"/>
              <a:defRPr/>
            </a:pPr>
            <a:r>
              <a:rPr lang="es-ES" sz="1600" i="1" dirty="0">
                <a:solidFill>
                  <a:schemeClr val="tx1"/>
                </a:solidFill>
              </a:rPr>
              <a:t>Cada grupo elegirá una ciudad.</a:t>
            </a:r>
          </a:p>
          <a:p>
            <a:pPr marL="285750" indent="-285750">
              <a:spcBef>
                <a:spcPts val="1200"/>
              </a:spcBef>
              <a:buFont typeface="Wingdings" pitchFamily="2" charset="2"/>
              <a:buChar char="§"/>
              <a:defRPr/>
            </a:pPr>
            <a:r>
              <a:rPr lang="es-ES" sz="1600" i="1" dirty="0">
                <a:solidFill>
                  <a:schemeClr val="tx1"/>
                </a:solidFill>
              </a:rPr>
              <a:t>Les entregaremos una tarjeta en blanco y un ejemplo.</a:t>
            </a:r>
          </a:p>
          <a:p>
            <a:pPr marL="285750" indent="-285750">
              <a:spcBef>
                <a:spcPts val="1200"/>
              </a:spcBef>
              <a:buFont typeface="Wingdings" pitchFamily="2" charset="2"/>
              <a:buChar char="§"/>
              <a:defRPr/>
            </a:pPr>
            <a:r>
              <a:rPr lang="es-ES" sz="1600" i="1" dirty="0">
                <a:solidFill>
                  <a:schemeClr val="tx1"/>
                </a:solidFill>
              </a:rPr>
              <a:t>Les explicaremos que tienen que defender la candidatura de su ciudad buscando información para apoyarla.</a:t>
            </a:r>
          </a:p>
          <a:p>
            <a:pPr marL="285750" indent="-285750">
              <a:spcBef>
                <a:spcPts val="1200"/>
              </a:spcBef>
              <a:buFont typeface="Wingdings" pitchFamily="2" charset="2"/>
              <a:buChar char="§"/>
              <a:defRPr/>
            </a:pPr>
            <a:r>
              <a:rPr lang="es-ES" sz="1600" i="1" dirty="0">
                <a:solidFill>
                  <a:schemeClr val="tx1"/>
                </a:solidFill>
              </a:rPr>
              <a:t>Iremos a una sala con ordenadores.</a:t>
            </a:r>
          </a:p>
          <a:p>
            <a:pPr marL="285750" indent="-285750">
              <a:spcBef>
                <a:spcPts val="1200"/>
              </a:spcBef>
              <a:buFont typeface="Wingdings" pitchFamily="2" charset="2"/>
              <a:buChar char="§"/>
              <a:defRPr/>
            </a:pPr>
            <a:r>
              <a:rPr lang="es-ES" sz="1600" i="1" dirty="0">
                <a:solidFill>
                  <a:schemeClr val="tx1"/>
                </a:solidFill>
              </a:rPr>
              <a:t>Exposición de todas las candidaturas.</a:t>
            </a:r>
          </a:p>
          <a:p>
            <a:pPr marL="285750" indent="-285750">
              <a:spcBef>
                <a:spcPts val="1200"/>
              </a:spcBef>
              <a:buFont typeface="Wingdings" pitchFamily="2" charset="2"/>
              <a:buChar char="§"/>
              <a:defRPr/>
            </a:pPr>
            <a:r>
              <a:rPr lang="es-ES" sz="1600" i="1" dirty="0">
                <a:solidFill>
                  <a:schemeClr val="tx1"/>
                </a:solidFill>
              </a:rPr>
              <a:t>Elección de la mejor candidatura.</a:t>
            </a:r>
            <a:endParaRPr lang="es-ES" sz="1600" i="1" dirty="0">
              <a:solidFill>
                <a:schemeClr val="tx1"/>
              </a:solidFill>
              <a:effectLst>
                <a:outerShdw blurRad="38100" dist="38100" dir="2700000" algn="tl">
                  <a:srgbClr val="000000">
                    <a:alpha val="43137"/>
                  </a:srgbClr>
                </a:outerShdw>
              </a:effectLst>
            </a:endParaRPr>
          </a:p>
          <a:p>
            <a:pPr>
              <a:buFont typeface="Arial" pitchFamily="34" charset="0"/>
              <a:buChar char="•"/>
              <a:defRPr/>
            </a:pPr>
            <a:endParaRPr lang="es-ES" dirty="0">
              <a:solidFill>
                <a:schemeClr val="tx1"/>
              </a:solidFill>
              <a:effectLst>
                <a:outerShdw blurRad="38100" dist="38100" dir="2700000" algn="tl">
                  <a:srgbClr val="000000">
                    <a:alpha val="43137"/>
                  </a:srgbClr>
                </a:outerShdw>
              </a:effectLst>
            </a:endParaRPr>
          </a:p>
          <a:p>
            <a:pPr>
              <a:buFont typeface="Arial" pitchFamily="34" charset="0"/>
              <a:buChar char="•"/>
              <a:defRPr/>
            </a:pPr>
            <a:endParaRPr lang="es-ES" dirty="0">
              <a:solidFill>
                <a:schemeClr val="tx1"/>
              </a:solidFill>
              <a:effectLst>
                <a:outerShdw blurRad="38100" dist="38100" dir="2700000" algn="tl">
                  <a:srgbClr val="000000">
                    <a:alpha val="43137"/>
                  </a:srgbClr>
                </a:outerShdw>
              </a:effectLst>
            </a:endParaRPr>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1188" y="620713"/>
            <a:ext cx="7886700" cy="908050"/>
          </a:xfrm>
        </p:spPr>
        <p:txBody>
          <a:bodyPr/>
          <a:lstStyle/>
          <a:p>
            <a:r>
              <a:rPr lang="es-ES" sz="2800" b="1" i="1" smtClean="0"/>
              <a:t>Campaña de los Juegos Olímpicos en mi región</a:t>
            </a:r>
          </a:p>
        </p:txBody>
      </p:sp>
      <p:sp>
        <p:nvSpPr>
          <p:cNvPr id="3" name="Content Placeholder 2"/>
          <p:cNvSpPr>
            <a:spLocks noGrp="1"/>
          </p:cNvSpPr>
          <p:nvPr>
            <p:ph idx="1"/>
          </p:nvPr>
        </p:nvSpPr>
        <p:spPr>
          <a:xfrm>
            <a:off x="250825" y="1844675"/>
            <a:ext cx="8334375" cy="5976938"/>
          </a:xfrm>
        </p:spPr>
        <p:txBody>
          <a:bodyPr/>
          <a:lstStyle/>
          <a:p>
            <a:pPr fontAlgn="auto">
              <a:spcAft>
                <a:spcPts val="0"/>
              </a:spcAft>
              <a:buFont typeface="Wingdings" panose="05000000000000000000" pitchFamily="2" charset="2"/>
              <a:buChar char="ü"/>
              <a:defRPr/>
            </a:pPr>
            <a:r>
              <a:rPr lang="es-ES" sz="1600" b="1" i="1" dirty="0" smtClean="0">
                <a:ea typeface="ＭＳ Ｐゴシック" charset="0"/>
              </a:rPr>
              <a:t>Elaboración de un vídeo por grupos  para promocionar la candidatura olímpica en una región determinada del lugar donde vives. Se tendrán en cuenta los siguientes aspectos:</a:t>
            </a:r>
          </a:p>
          <a:p>
            <a:pPr fontAlgn="auto">
              <a:spcAft>
                <a:spcPts val="0"/>
              </a:spcAft>
              <a:buFont typeface="Wingdings" panose="05000000000000000000" pitchFamily="2" charset="2"/>
              <a:buChar char="ü"/>
              <a:defRPr/>
            </a:pPr>
            <a:endParaRPr lang="es-ES" sz="1600" b="1" i="1" dirty="0">
              <a:ea typeface="ＭＳ Ｐゴシック" charset="0"/>
            </a:endParaRPr>
          </a:p>
          <a:p>
            <a:pPr fontAlgn="auto">
              <a:spcAft>
                <a:spcPts val="0"/>
              </a:spcAft>
              <a:buFont typeface="Wingdings" panose="05000000000000000000" pitchFamily="2" charset="2"/>
              <a:buChar char="ü"/>
              <a:defRPr/>
            </a:pPr>
            <a:endParaRPr lang="es-ES" sz="1600" b="1" i="1" dirty="0" smtClean="0">
              <a:ea typeface="ＭＳ Ｐゴシック" charset="0"/>
            </a:endParaRPr>
          </a:p>
          <a:p>
            <a:pPr marL="0" indent="0" fontAlgn="auto">
              <a:spcAft>
                <a:spcPts val="0"/>
              </a:spcAft>
              <a:buFont typeface="Arial" pitchFamily="34" charset="0"/>
              <a:buNone/>
              <a:defRPr/>
            </a:pPr>
            <a:endParaRPr lang="es-ES" sz="1600" i="1" dirty="0" smtClean="0">
              <a:ea typeface="ＭＳ Ｐゴシック" charset="0"/>
            </a:endParaRPr>
          </a:p>
          <a:p>
            <a:pPr marL="0" indent="0" fontAlgn="auto">
              <a:spcAft>
                <a:spcPts val="0"/>
              </a:spcAft>
              <a:buFont typeface="Arial" pitchFamily="34" charset="0"/>
              <a:buNone/>
              <a:defRPr/>
            </a:pPr>
            <a:endParaRPr lang="es-ES" sz="1600" i="1" dirty="0" smtClean="0">
              <a:ea typeface="ＭＳ Ｐゴシック" charset="0"/>
            </a:endParaRPr>
          </a:p>
          <a:p>
            <a:pPr marL="0" indent="0" fontAlgn="auto">
              <a:spcAft>
                <a:spcPts val="0"/>
              </a:spcAft>
              <a:buFont typeface="Arial" pitchFamily="34" charset="0"/>
              <a:buNone/>
              <a:defRPr/>
            </a:pPr>
            <a:endParaRPr lang="es-ES" sz="1600" i="1" dirty="0" smtClean="0">
              <a:ea typeface="ＭＳ Ｐゴシック" charset="0"/>
            </a:endParaRPr>
          </a:p>
          <a:p>
            <a:pPr marL="0" indent="0" fontAlgn="auto">
              <a:spcAft>
                <a:spcPts val="0"/>
              </a:spcAft>
              <a:buFont typeface="Arial" pitchFamily="34" charset="0"/>
              <a:buNone/>
              <a:defRPr/>
            </a:pPr>
            <a:endParaRPr lang="es-ES" sz="1600" i="1" dirty="0" smtClean="0">
              <a:ea typeface="ＭＳ Ｐゴシック" charset="0"/>
            </a:endParaRPr>
          </a:p>
          <a:p>
            <a:pPr marL="0" indent="0" fontAlgn="auto">
              <a:spcAft>
                <a:spcPts val="0"/>
              </a:spcAft>
              <a:buFont typeface="Arial" pitchFamily="34" charset="0"/>
              <a:buNone/>
              <a:defRPr/>
            </a:pPr>
            <a:endParaRPr lang="es-ES" sz="1600" i="1" dirty="0" smtClean="0">
              <a:ea typeface="ＭＳ Ｐゴシック" charset="0"/>
            </a:endParaRPr>
          </a:p>
          <a:p>
            <a:pPr fontAlgn="auto">
              <a:spcAft>
                <a:spcPts val="0"/>
              </a:spcAft>
              <a:buFont typeface="Wingdings" panose="05000000000000000000" pitchFamily="2" charset="2"/>
              <a:buChar char="ü"/>
              <a:defRPr/>
            </a:pPr>
            <a:r>
              <a:rPr lang="es-ES" sz="1600" b="1" i="1" dirty="0" smtClean="0">
                <a:ea typeface="ＭＳ Ｐゴシック" charset="0"/>
              </a:rPr>
              <a:t>Visualización de los vídeos presentados y evaluación de grupo-clase para elegir la ciudad en la que tendrán lugar los próximos Juegos Olímpicos. </a:t>
            </a:r>
          </a:p>
          <a:p>
            <a:pPr fontAlgn="auto">
              <a:spcAft>
                <a:spcPts val="0"/>
              </a:spcAft>
              <a:buFont typeface="Wingdings" panose="05000000000000000000" pitchFamily="2" charset="2"/>
              <a:buChar char="ü"/>
              <a:defRPr/>
            </a:pPr>
            <a:r>
              <a:rPr lang="es-ES" sz="1600" b="1" i="1" dirty="0" smtClean="0">
                <a:ea typeface="ＭＳ Ｐゴシック" charset="0"/>
              </a:rPr>
              <a:t>Entrega de medallas</a:t>
            </a:r>
            <a:r>
              <a:rPr lang="es-ES" i="1" dirty="0" smtClean="0">
                <a:ea typeface="ＭＳ Ｐゴシック" charset="0"/>
              </a:rPr>
              <a:t>.</a:t>
            </a:r>
          </a:p>
        </p:txBody>
      </p:sp>
      <p:graphicFrame>
        <p:nvGraphicFramePr>
          <p:cNvPr id="5" name="Table 4"/>
          <p:cNvGraphicFramePr>
            <a:graphicFrameLocks noGrp="1"/>
          </p:cNvGraphicFramePr>
          <p:nvPr/>
        </p:nvGraphicFramePr>
        <p:xfrm>
          <a:off x="3059832" y="2492896"/>
          <a:ext cx="2880319" cy="1752574"/>
        </p:xfrm>
        <a:graphic>
          <a:graphicData uri="http://schemas.openxmlformats.org/drawingml/2006/table">
            <a:tbl>
              <a:tblPr firstRow="1" bandRow="1">
                <a:tableStyleId>{5C22544A-7EE6-4342-B048-85BDC9FD1C3A}</a:tableStyleId>
              </a:tblPr>
              <a:tblGrid>
                <a:gridCol w="2880319"/>
              </a:tblGrid>
              <a:tr h="1584821">
                <a:tc>
                  <a:txBody>
                    <a:bodyPr/>
                    <a:lstStyle/>
                    <a:p>
                      <a:pPr marL="0" indent="0" algn="ctr">
                        <a:buNone/>
                      </a:pPr>
                      <a:r>
                        <a:rPr lang="es-ES" sz="1600" i="1" dirty="0" smtClean="0"/>
                        <a:t>Entonación</a:t>
                      </a:r>
                    </a:p>
                    <a:p>
                      <a:pPr marL="0" indent="0" algn="ctr">
                        <a:buNone/>
                      </a:pPr>
                      <a:r>
                        <a:rPr lang="es-ES" sz="1600" i="1" dirty="0" smtClean="0"/>
                        <a:t>Puesta en escena</a:t>
                      </a:r>
                    </a:p>
                    <a:p>
                      <a:pPr marL="0" indent="0" algn="ctr">
                        <a:buNone/>
                      </a:pPr>
                      <a:r>
                        <a:rPr lang="es-ES" sz="1600" i="1" dirty="0" smtClean="0"/>
                        <a:t>Música</a:t>
                      </a:r>
                    </a:p>
                    <a:p>
                      <a:pPr marL="0" indent="0" algn="ctr">
                        <a:buNone/>
                      </a:pPr>
                      <a:r>
                        <a:rPr lang="es-ES" sz="1600" i="1" dirty="0" smtClean="0"/>
                        <a:t>Uso del lenguaje</a:t>
                      </a:r>
                    </a:p>
                    <a:p>
                      <a:pPr marL="0" indent="0" algn="ctr">
                        <a:buNone/>
                      </a:pPr>
                      <a:r>
                        <a:rPr lang="es-ES" sz="1600" i="1" dirty="0" smtClean="0"/>
                        <a:t>Razones aportadas para promocionar la candidatura</a:t>
                      </a:r>
                    </a:p>
                    <a:p>
                      <a:endParaRPr lang="es-ES" sz="1300" dirty="0"/>
                    </a:p>
                  </a:txBody>
                  <a:tcPr marL="91461" marR="91461" marT="45707" marB="45707"/>
                </a:tc>
              </a:tr>
            </a:tbl>
          </a:graphicData>
        </a:graphic>
      </p:graphicFrame>
      <p:pic>
        <p:nvPicPr>
          <p:cNvPr id="33802" name="Picture 12" descr="http://thumbs.dreamstime.com/z/medallas-olímpicas-estrella-y-laureles-16470609.jpg"/>
          <p:cNvPicPr>
            <a:picLocks noChangeAspect="1" noChangeArrowheads="1"/>
          </p:cNvPicPr>
          <p:nvPr/>
        </p:nvPicPr>
        <p:blipFill>
          <a:blip r:embed="rId2" cstate="print"/>
          <a:srcRect/>
          <a:stretch>
            <a:fillRect/>
          </a:stretch>
        </p:blipFill>
        <p:spPr bwMode="auto">
          <a:xfrm>
            <a:off x="3059113" y="5013325"/>
            <a:ext cx="1873250" cy="2001838"/>
          </a:xfrm>
          <a:prstGeom prst="rect">
            <a:avLst/>
          </a:prstGeom>
          <a:noFill/>
          <a:ln w="9525">
            <a:noFill/>
            <a:miter lim="800000"/>
            <a:headEnd/>
            <a:tailEnd/>
          </a:ln>
        </p:spPr>
      </p:pic>
      <p:pic>
        <p:nvPicPr>
          <p:cNvPr id="33803" name="Picture 14" descr="http://deporteolimpico.com/wp-content/uploads/2012/06/rafa-nadal-abanderado-equipo-olimpico.jpg"/>
          <p:cNvPicPr>
            <a:picLocks noChangeAspect="1" noChangeArrowheads="1"/>
          </p:cNvPicPr>
          <p:nvPr/>
        </p:nvPicPr>
        <p:blipFill>
          <a:blip r:embed="rId3" cstate="print"/>
          <a:srcRect/>
          <a:stretch>
            <a:fillRect/>
          </a:stretch>
        </p:blipFill>
        <p:spPr bwMode="auto">
          <a:xfrm>
            <a:off x="5580063" y="5157788"/>
            <a:ext cx="1679575" cy="122872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82675" y="1366838"/>
            <a:ext cx="6273800" cy="523875"/>
          </a:xfrm>
          <a:prstGeom prst="rect">
            <a:avLst/>
          </a:prstGeom>
          <a:noFill/>
        </p:spPr>
        <p:txBody>
          <a:bodyPr wrap="none">
            <a:spAutoFit/>
          </a:bodyPr>
          <a:lstStyle/>
          <a:p>
            <a:pPr>
              <a:defRPr/>
            </a:pPr>
            <a:r>
              <a:rPr lang="es-ES" sz="2800" b="1" i="1" dirty="0">
                <a:latin typeface="+mj-lt"/>
                <a:ea typeface="+mn-ea"/>
                <a:cs typeface="Arial" pitchFamily="34" charset="0"/>
              </a:rPr>
              <a:t>Actividades transversales/globalizadoras</a:t>
            </a:r>
          </a:p>
        </p:txBody>
      </p:sp>
      <p:sp>
        <p:nvSpPr>
          <p:cNvPr id="33795" name="CuadroTexto 3"/>
          <p:cNvSpPr txBox="1">
            <a:spLocks noChangeArrowheads="1"/>
          </p:cNvSpPr>
          <p:nvPr/>
        </p:nvSpPr>
        <p:spPr bwMode="auto">
          <a:xfrm>
            <a:off x="1096963" y="2492375"/>
            <a:ext cx="7345362" cy="2862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285750" indent="-285750" eaLnBrk="1" hangingPunct="1">
              <a:buFont typeface="Wingdings" pitchFamily="2" charset="2"/>
              <a:buChar char="§"/>
              <a:defRPr/>
            </a:pPr>
            <a:r>
              <a:rPr lang="es-ES" b="1" i="1" dirty="0" smtClean="0">
                <a:latin typeface="+mj-lt"/>
              </a:rPr>
              <a:t>¡</a:t>
            </a:r>
            <a:r>
              <a:rPr lang="es-ES" b="1" i="1" dirty="0" err="1" smtClean="0">
                <a:latin typeface="+mj-lt"/>
              </a:rPr>
              <a:t>Tuiteando</a:t>
            </a:r>
            <a:r>
              <a:rPr lang="es-ES" b="1" i="1" dirty="0" smtClean="0">
                <a:latin typeface="+mj-lt"/>
              </a:rPr>
              <a:t> los JJOO! </a:t>
            </a:r>
            <a:r>
              <a:rPr lang="es-ES" i="1" dirty="0" smtClean="0">
                <a:latin typeface="+mj-lt"/>
              </a:rPr>
              <a:t>Enfoque global, uso de TIC y redes sociales.</a:t>
            </a:r>
          </a:p>
          <a:p>
            <a:pPr marL="285750" indent="-285750" eaLnBrk="1" hangingPunct="1">
              <a:buFont typeface="Wingdings" pitchFamily="2" charset="2"/>
              <a:buChar char="§"/>
              <a:defRPr/>
            </a:pPr>
            <a:endParaRPr lang="es-ES" i="1" dirty="0" smtClean="0">
              <a:latin typeface="+mj-lt"/>
            </a:endParaRPr>
          </a:p>
          <a:p>
            <a:pPr marL="285750" indent="-285750" eaLnBrk="1" hangingPunct="1">
              <a:buFont typeface="Wingdings" pitchFamily="2" charset="2"/>
              <a:buChar char="§"/>
              <a:defRPr/>
            </a:pPr>
            <a:r>
              <a:rPr lang="es-ES" b="1" i="1" dirty="0" smtClean="0">
                <a:latin typeface="+mj-lt"/>
              </a:rPr>
              <a:t>Proyecto temático </a:t>
            </a:r>
            <a:r>
              <a:rPr lang="es-ES" i="1" dirty="0" smtClean="0">
                <a:latin typeface="+mj-lt"/>
              </a:rPr>
              <a:t>(colaboración resto de departamentos): música, historia, geografía, educación física, informática, etc. </a:t>
            </a:r>
          </a:p>
          <a:p>
            <a:pPr marL="285750" indent="-285750" eaLnBrk="1" hangingPunct="1">
              <a:buFont typeface="Wingdings" pitchFamily="2" charset="2"/>
              <a:buChar char="§"/>
              <a:defRPr/>
            </a:pPr>
            <a:endParaRPr lang="es-ES" i="1" dirty="0" smtClean="0">
              <a:latin typeface="+mj-lt"/>
            </a:endParaRPr>
          </a:p>
          <a:p>
            <a:pPr marL="285750" indent="-285750" eaLnBrk="1" hangingPunct="1">
              <a:buFont typeface="Wingdings" pitchFamily="2" charset="2"/>
              <a:buChar char="§"/>
              <a:defRPr/>
            </a:pPr>
            <a:r>
              <a:rPr lang="es-ES" b="1" i="1" dirty="0" smtClean="0">
                <a:latin typeface="+mj-lt"/>
              </a:rPr>
              <a:t>Trabajo colaborativo </a:t>
            </a:r>
            <a:r>
              <a:rPr lang="es-ES" i="1" dirty="0" smtClean="0">
                <a:latin typeface="+mj-lt"/>
              </a:rPr>
              <a:t>(en línea): trabajo en colaboración con un centro escolar español.</a:t>
            </a:r>
          </a:p>
          <a:p>
            <a:pPr eaLnBrk="1" hangingPunct="1">
              <a:defRPr/>
            </a:pPr>
            <a:endParaRPr lang="es-ES" dirty="0" smtClean="0"/>
          </a:p>
          <a:p>
            <a:pPr eaLnBrk="1" hangingPunct="1">
              <a:defRPr/>
            </a:pPr>
            <a:endParaRPr lang="es-ES" dirty="0" smtClean="0"/>
          </a:p>
          <a:p>
            <a:pPr eaLnBrk="1" hangingPunct="1">
              <a:defRPr/>
            </a:pPr>
            <a:endParaRPr lang="es-ES" dirty="0" smtClean="0"/>
          </a:p>
        </p:txBody>
      </p:sp>
      <p:pic>
        <p:nvPicPr>
          <p:cNvPr id="39943" name="Picture 7" descr="http://4.bp.blogspot.com/-zAWY0yRhLIs/U1lFCfaUUEI/AAAAAAAAl3Q/tPd7VIoygN4/s1600/Screen+Shot+2014-04-24+at+1.06.38+PM.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389813" y="4221088"/>
            <a:ext cx="1619250" cy="876300"/>
          </a:xfrm>
          <a:prstGeom prst="rect">
            <a:avLst/>
          </a:prstGeom>
          <a:noFill/>
          <a:scene3d>
            <a:camera prst="perspectiveHeroicExtremeLeftFacing"/>
            <a:lightRig rig="threePt" dir="t"/>
          </a:scene3d>
          <a:extLst>
            <a:ext uri="{909E8E84-426E-40DD-AFC4-6F175D3DCCD1}">
              <a14:hiddenFill xmlns="" xmlns:a14="http://schemas.microsoft.com/office/drawing/2010/main">
                <a:solidFill>
                  <a:srgbClr val="FFFFFF"/>
                </a:solidFill>
              </a14:hiddenFill>
            </a:ext>
          </a:extLst>
        </p:spPr>
      </p:pic>
      <p:pic>
        <p:nvPicPr>
          <p:cNvPr id="39945" name="Picture 9" descr="https://pbs.twimg.com/profile_images/2284174779/0rn7tp2wu2xdnsmyw2y6.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9171" y="1888217"/>
            <a:ext cx="1154206" cy="1008112"/>
          </a:xfrm>
          <a:prstGeom prst="rect">
            <a:avLst/>
          </a:prstGeom>
          <a:noFill/>
          <a:effectLst>
            <a:glow rad="228600">
              <a:schemeClr val="accent2">
                <a:satMod val="175000"/>
                <a:alpha val="40000"/>
              </a:schemeClr>
            </a:glow>
          </a:effectLst>
          <a:scene3d>
            <a:camera prst="perspectiveContrastingRightFacing"/>
            <a:lightRig rig="threePt" dir="t"/>
          </a:scene3d>
          <a:extLst>
            <a:ext uri="{909E8E84-426E-40DD-AFC4-6F175D3DCCD1}">
              <a14:hiddenFill xmlns="" xmlns:a14="http://schemas.microsoft.com/office/drawing/2010/main">
                <a:solidFill>
                  <a:srgbClr val="FFFFFF"/>
                </a:solidFill>
              </a14:hiddenFill>
            </a:ext>
          </a:extLst>
        </p:spPr>
      </p:pic>
      <p:sp>
        <p:nvSpPr>
          <p:cNvPr id="34822" name="AutoShape 7" descr="data:image/jpeg;base64,/9j/4AAQSkZJRgABAQAAAQABAAD/2wCEAAkGBxQTEhUUExQVFhUXFxwYGBgYFxcXGBgcHRgYGxodHhYaHiggGhwlHRwdIzEiJSksLi4uGB8zODMsNygtLisBCgoKDg0OGxAQGywkICQsLCwsLCwsLCwsLCwsLCwsLCwsLCwsLCwsLCwsLCwsLCwsLCwsLCwsLCwsLCwsLCwsLP/AABEIAKAA5AMBEQACEQEDEQH/xAAbAAABBQEBAAAAAAAAAAAAAAAFAQIDBAYAB//EAEwQAAIBAgQCBgQJBwoGAwEAAAECAwARBBIhMQVBBhMiUWGBMnGRoRQjQlJTcpKxwRUzYoKy0eEHQ3ODk6LC0vDxFiQ0o7PiVGPTJf/EABsBAAIDAQEBAAAAAAAAAAAAAAADAQIEBQYH/8QANREAAgIBAwMCAwcEAQUBAAAAAAECAxEEEiETMUEFURQiYQYjMjNCcYEVUqGx0TSRweHwJP/aAAwDAQACEQMRAD8ACRYg9XGADoi39i2rizitzPLX/mMlPaIYAkjcG2g/fVO3AtGg45KyyR200XU+iewul/8AW9e10a+5j+wjU82yGYXFszAHJsdibintCMeTN9KoguJewsGysPNR+N681qI7bGdTKaTQIpBB1AHUAdQB1AHUALQBLhsS8ZvG7oe9GZD7VNSWjJx7F9OkGIBuZM/9IquT4EsCbedQ1nll+rII8Q6QNnVnhiYPGjA2ZLnKFc3Vh8tXHlVZVQfgtOUc5cSL8uwki8Eid5WUMB4hGQE+rPSnp4PsK2wb9icY/DHaV18HiIP/AG2e/upb0vswdcW/lf8A3JZcPG3ozQsdLWcA+ohrUKmaKy0/s02RHhU1swiZl70HWDTxS4odUl4EuixctEWHl1yny/dSpxIi/BYeF2FlRmJ5KpJ9gHh76iuOWWcW0MHCptzE6jvcZB/ftTdjK9KfsFeF4JldVOVcylCc6HdSOR76U4tvk2aaMoWLIQ4TFkcAyRWJFwGub622H+r1zrqVt5kjt18PuHJgLekBYjk37qxxqX9yNDHqqXPaPIWCDTnvm8aGq0uckmR6azRK6RlXa95CFdUNzZRe6NyU2+sa7eijHpJnF9SlHcosBSY2ELpAST8+UnxPoKtaVheDnJw9iOSaO+kSW5WLH72qd2CHNewuBAWOOw0KKSb88o0pVvMmWv8AzGWImXZe6+g79qVyLXcOdJIC17fJINvUtq9xpOKl+xnvf3rKHBU3Y77D8fwrQxLB3TSIdZE4+VHY+tWYfs5fbXn9fHFuTo1tOCM9WIsJQB16Awcuug1PhRknDLycGxBFxh5rd/VPb22tUlunLGcCpwaY/IHm8an2FhVcohQbJ4+j8pFy0S+BkF/deoc4ruyVFe6FTgLXs0kY8e0w9wqjuh7kLbnDZOOAJzxA/UiZv2itQ74IHsXktT8HjMcJMkjBc6fm1Q2zl7XztbV276h6iOMpFnKLSYwcMww+RMfrSrb2LEPvqnxP0KOcMcDhgYPoR9uT/NVXqX7EdT6E4EYFhBD5rc+0mq/EyLdbjGEQyNl1RYx/Vxn71NWjfP3FO2a/CydOkOKFrTvpsLi3qta1qt1Z+5Vai33JMXxZmHbCSX+cLnbvB0qqm+cl5XNrlZKSSQkjNDbxSQg/31YGp3IWpRfdf9glAYgwYM62IIugYaG+rBgT5LScRzyOhsyu4UwnEMHHJIhlUMCdXDAFSbrqRa9iNqy36G2UsxfB26tRVnlhNsWHFoXiduQDqSfUu5rEtDapfNFmnrRa+VkmEw7RqA17m5bMCDc0m2Et2Gi8cJGE6Tt1mKkPIHILnkuh8ibnzr0FbUYJL2PNayxztbYPKaHS+w916nJmIcluR99WyQX8BLIscemDtkXl2vRG9udaJ9POHg33SgpvsFImU3u+GPflSe/usPfS5OpMj7v6C8S6TxJLIpU3V2X82TfKxG/wgd3dXUhrpRWEitlNTbyiuOl0GgGHYknU9b1fuyPf21d+pTx2FPT1JZ5LHwzD4lCZMOx6p7WE5H5xb3uE5dWB51i1WslNKcl9BtSrrrzjydEuDG2FI9cvWftJWN6lPwW61fhCMuHvdUyH+jjYewkUt3+xR2x7oSbFBdpXUH5uGhX3q4NXVza7i53Py3/giTHa64nEEfpA2P8A3TQ5Z8lFZz3JpoIiCTODpuyPzGh0BpSis9xjjF8uRROEj5Tp9iQfetN2rwxLhH+4sw4YWADp37kfeO61Imue5dQx5JRhP/si+1/Cq7V7osor3Q4YEnZ4j+uPxqdnsw6f1LAwEnUkDIQHB0kTmCO/wq6hJxGKuTjheCqcBIOQ+2h/xUvZIV0pew1cG52Qn1a/dRsfsGyRJ+TJvoZfsMfwqenJ9kT0pvwVsThZFBBhl80cAe6rxrku5SUWvANbTQ6Hx0qRGBMw7xQDOvQAqtbY2oDJDx8gtG5HpRrc95Xsfcq1sg+Ebc7opgp09RFWxkjIV6O4mRJQUkdFQGRsrMBZAWsVBFxcAEeNCSG1SlnhjPy7MTdir/WRNfWQAT5mocU+6KSm2/m5HNxcEawR371LoPshrVV1xfgh7X4FGNw53hmHqmQj3w1HSj7srsh9R+BiDRrfYIv7ItSJvDeClv5si3hGB2Iv4dw/3pEs5KruBuLKGxc9/ppP22ro9lwarG12GNAljb76WpMzqyWeQj0VFxODvkVvssL+40Xr5DRLG1oJ1zzKPhhZyFRSzHYKCT7BUqLbwi0YOTwizj+DTxreSJ1B5kaDuuRt503pzhy0XsosjHMkLwLoy2KUmOaIFRdlbOCv92x8q0V0Oa4ZNGjdyzGSBsxUXQOGG2dQcpF99Rf3UhxW7hiJYXy5yFv+FT8H+E/CIep+daS++W1st730p/w/y7s8Gn4J9Pqblgv8J6KNiIushljZR2To4NwBpYj1e2q/Cua3JobVonZDdGSA2EwjSSLGo7TNl9R539WvsrMq25bTNCtynsXcMcQ6LPG4iDo8hAYIOySCSN20O21OnppRe1PLNNmjnGW1PLIouB4hRIhj1KeiGQm6srbXvewb21HQsSawVWntSawVeG8JMsnVFljkvYLIGBOl+7TTvqsKnOW3OGLqoc5bM4Zbm6MusjxmSI9WLyt2gsYIuLkjW4Owq70slJrI2WjknjcuO4OHBxMckEkUjc11RrcyMwFwN9OV6mNHhPIl0bniEky9wPopLiFLQYhOybMPjFIPdtToUOS4YyrRTsjmMkCI5sT1nUiSbPnyZescdq9rb99KxLO1GZdTfs89g5xvhE2GyrJiXeR/RVWlN+Xfber3QlXjk1XaadSxJ5bBx4fjkTOYpcveVDH2EFvdUbLUuwjpaiMd2CnFxKVvlJ4Xii188tU6siius7ZCGHkaWIB0jOR7XMaWCsLjYd6vSNTfOMU4s9V9nYV6lTrtWWiObBRKLrHCRexuut/bWNa63sej/o2jf6ER8Q6qLDF1hjDuRGOzpbVmNr6iygW/SFbtLqJzzk8/67pdPpILprllDCrEygtAhv3F1+5qdLUOL4R5bq/QkGGw9yPg6/2sv+aj4p+xbrL+1DGwEH0RH9Y/41C1L9iOovYDYdyVQE2Wyju+Sv76ZNJPJFyxNisSDpofA1RcikScWjX4TMTzlf8AbanNsZOUnnBCABt7KqKy2EOji/G5QfTDj1nKSo82AFRLlYGxy5pMIVhwL8mq4a/U8NlljNpHkyFuarpoDy7/ANattfy0NrudGp9PTOUe+Qf0HxxGMSIapLmWQHUN2GNyPLc95o0zanj3E6K19bb4fcNdB4VjxWOjU3VQQPVmatNKxOaRq0cVG21I85j2HqrnnEZuYm//AITf0tj/AGoNbV+QdWP/AEL/AHIuh3GzhoAT6HwkB/qulr+RUHy8aKJ7Y/yGjv6Va9shHpVgkw05xCMM2JKqg+bcjrW81AH6xq9qUJbl5HaiEareov1Y/wDZL0mlH5Www8I/23qtsc3xZbUS/wD1xX0KHG8NGOISZpBdmsVCMTZ47EX0FyG7+dItSVzeRN0YxvbchvD+J9bjcLZSBHaMFjd2ABF2Pf4cqIWbro/QK7d98fpwE8ZxqKHGYuPEITDKUDEC+U9Ug1G9j4d3sf1ErJKXYdPUQhbKM1wyNeiuFl+N4fOBImoUnOt+4g9pb7X91W6MX80GV+Epn81MuQV0Y4m2Dhkc8sQmcfokMrDxt+ApdNmzInS2uiLz7hLppho4HOOjYZpUCxjftsNZPKP3kUy1KL3ryP1UI1y60e77GkxaDrTLa7xYa6eBJNz7vfTJJZb8pGx4zu8pHl+Fxki4lJ1ZjIXGY31a5AIPeDtb1VzqrG558nChZNWqafLZd/lAwyx418gtmVXNvnG9/uvTtQlGZbXxULvl8rJF0cnzGRDzS9uRKkG/2c3trBfDMHg632c1G3VbfclxmXKvZ7N73G/vFcqLPo0c5KvFV0hQ7Khex73O/wBlRXUpW2pfU+ffaS/fqdnsC5Ie1fLvzvTU+MHnGOwiekeROg32/jUTfYCxVCTP4ZS0ak8go/uj91brHiQy/ibJcLhszBe829pqmRa5eEVOJYgNKxtpmPr9I1p2sfGDSEXF+Onq1qjrKOkfgOIFJo3GyyI2vgwP4Vfahsa0mjUYiHI7J81ivsJFcySxJoROO2WCbAceMSyRFBJDIO2hJW5turC+UjTW3IVqpnsWPBevU9NODWU+47A8eiw+ZsNCVkYZRJJJnK33CqFA8zV1ao/hXJMNRGv8uPL8sv8AQziUWH66SaUAyIVsAzNe5NzYfjVqZKOXJ9x2jthXuc33KHC4oYxI3XZz1TooEbr2mQqL30tqaW1GPORVUa4ZluyGJJIvyccP18QkMmcC7WtcG17b3/CmRlF07co0SlD4Z17lkB4eaEYZ4mk7bSB7ZGK9kEWzeN73tVMrZgyKUFXsbFfFdYYmleQrEqqgRFY5Q1/lOuvK+uwqity1u8E9TdKLm3hYx/AV4l0kw02NjxRGIAjC9gLFqVLEdvrNtdredPldBzU8P/Bos1VM7la88FPjfGYp8QZ4hIrMVJVwluyANCrH5uxHfrSLpRnLdEXdfC2zdHP8ljhgVMYGd1QJLmOa+ovfQAa1WppW5bwWpwrt0ngdx/icHX4l2KTRztHYI2V0CKRcXGjX9YNyK0znHL8plrra902+U/bwL0ZljgdpsOuInkylFHVZUXMRfMVLX25afeKRshXzHLZGlcK8yrTbKcDCSGZCZC8jKwCwu4BUte5Hfe2g0qicdrT7sWszhJPuyk8rv1cOIMqrEpCr1faAJ5q7LYcgfUKHYv1dkK3NtRszhGqxfSfrJ45MOsmYJ1ZjZVKyKdSCQ5I9hq0tUnJOOToS1alJOtP9gVDxPDpJ1iYY5gbhWluinkQMtz6jSlbBS3KPJnVtUJblHkCcWmeWRpXOZmNz4eAHcKHY5vLMl0nOTmxOCvaePW12y/a7I8rkVV8ppj/TrXXqYS+v+wvADM4BAuNNL6m9hXH27ZbT6zKajDd/IP4riVM8gG2aw8QLKD6za/nXU2vB8p11zt1E5fUotOL2GvnyqVFmUkjFtOXsqJED4m05ad2tRJckgLCuQiDS2Ue2wrdJcsZd+Ywn0fY9dGALgugI9bilYWUVrXzIzgu7kIC7Ek2UXJ8hrWzKNag2+xeHAcVzglX66GMe17VDkl3Gw0tsnhRZYj6MYk+kET68i/4SaW76l3eDVD0nVSf4DQcZQxtY2uVXY33Qa3rLLEp7l2OVrK5VWOEu5R4bKiSxtIuZFcFl7wDrpz9XOrQaUuTLVJRmmzXvxjMjpFmaQocjxxjPowK3JIJsAb22B0Btq/rJtxR0+ummo8v6GY4li45pjJ21VgLnKrNcAAnLmA133586RZJSeUYJzhZZl9mH+LcHgwgj0kl6xS2rrGBtyCE8++kzN9umqoS7vI3AcKixZjVAY+03WWbMbAArlzcze3tNEWRXTXfhLgETCBZjFLA8Iva+dusUX0Yhuyw9QHgaYZpRrVmyUcfXyHcLhIcNBPiSgltMYoUb0dCO0e/v8vHSO5shXXTXK1884RVwnGonEgkihDGNwjqoQqxQ6WHftfvoQqGqrmnuis+B/Co0bh88xhi6yIqFYryut7jmbXqclqIwemlPasodw/HMQ7FUN8KXW6ISHQBbg2vujGiWcr9iabW1/BZ/k4xzvPIjEEGMt6Kg3zDW4F+dQW9NslKUlIB4mfFRlZnaW3XHKHL6lSDoG+TUma53Vy3t8ZDP8nGMJxUqgkI8bPlvoCHW2m17MdfCoZo9OscrZL3M20eUt3liT7TS5S8GGxYm/wBw30bWRCZ0jaQqwRQovvq5+yCPW/hUI16NOPzpZ/8AuR3TDhnVTZ1Fkl7ai1rE6sPab+dEg19Gye5dmAqgwkbxA6jQ8iO/1VeM/cOzyHxMI5ZJEFlyGYDuuMygeotbyrLGvN+P5Po1+rS9MVn0SMlM/bXW19Tr31uXZs+cspSKbm/eR7KYuwEuGjbVhoBufwqJNdgOixjILC3mKNiYECEdWv1V+4UySe4Zb+a2F+jTgYmAHdpYvO8ifxqjWXwW06zbH90aRcexzHO1stwMxtz7zXEnbOXDZ9WhRXFLETpIgcqnYa2Hd/vSstDEl4RRxMQDWUb7eFWXIxPgrccJPVN3x+wq7KR7Ap8xXVoea0fNvtLXs1n7rJQgW58BqaaefiuQt0fkYz3QE5Y5SLAn+aexsPHT2U2hYkatM82pr6/6JeNrA0a9SUJEjC6gLaPItuyBcDNfe58ata47eC13Tkltfn/BreN4mFfgTyoWGTQhrBdF1K27VjY7jasrZ1r5VpQlNZ4MrwaCQOjwtZwxVNNyEZreYFvOlnMojNSUoe5peHdLOudYMRArB2yeo7ao3j46VdSOjVrerLp2RKPFMMpixWDhGsUoljXfMthnVfFTm030q6FXRi650w8PJk+F4AysdLIt87HQC3yb/OJsAN9ak5VVLm+ewe6JTK+ExeHzASSLdASBmOW1gTzv99Bt0UoypnVnllM4aSKIGTsZY5o7Fhcl1ORQAde0xPhVs8ZEqE4RzLjuWf5PJBHiTI7KqdWyksyrqSpFgTc7VUZ6bLbY5PsQY2KWTsSTxuiylgWlzMAxAPfpblRkLc2PbKSxnIS6HxrHjGkBHV9tc5IVQD6IBPqFU3ZGaKKje2u3JWi4UBIWlkjCdo6OrE6Gwyg662qmCvRXUbk+OSrjsTGUjWIyAKO0HAFydS3ZYjwt4bmobFWWQ2qMM/yGuCAYrCPhT+ci+Mi9XMe02/WFWXJs07+Ipdb7rsZrEYZ4zZ0ZT3MCDVcHNnXKLxIiqChf43jLYKPcM5EencjFj53yeV6dXBZcn5OzdrG/T4VfX/RmYTdiwsbW9LW/+rUx8cHFGxqXc7Xvr3VL4QD5FAvfkbKv41Ve4EeJmudLHQa23POrRhlcgMGFKxoVF7opOm2gpjmnJj7vzGE+ER/81hiOU0fsDg1SEu5XRvN0V9TQNhBcC+hHvFcDJ9di+COJiJO3v/q2tHdFnyhvEH7Q0IsOfnRFExK3E1vChGySFT4l0U/4PfXR0j+Rr6nh/tbViULP4BFajxpwS+lr0AvoXoFy9x777Hy7qVKQ6K2hWbj0zBQchCiyjq0IUeFwbVXLNMtXY+Bi46Z7WYAIbg2SNVJGW+bQAkaC5q8YSn2JhK61pR5wTrjsQBpNHtbN1sGa23pZs1X6NnsaOnrPb/QMBt21cNY+krG4O41386rKuUOTNdTbS8y8nY3EPLbrJHa2wLEgeR0v41G9+RNlkp8SYNlSxI38vwq6eTO1hhXguB65CnISAi2lzlObtbKoABJOw2uSAdFUNyw+x0NDpZan5fCeSrjIEKiSIqUPzSxBBeQIwLE7qoJAJsbipuqUeUTr9EqXmPYiwjbjzrLJcGCDLFqSMOqSDqALODxzxXMbZSwsWHpW5gHl/CgZXbOtfKV2Ykkkkk7km5PnzoKNtvLEoIHcZk+IRAfzbBmte/xwYi/q6tftitkY/Ih80+ml7f8AkBQAbk6WOx38KrJmcQYgbAAX58/bRt8gPxLgOw01Fr3276hdiUmVwpOwPsq+GwwFVRhFDlZdVUHtDmo3vtaqOK3sdevvGFeG4AiZHBQZWDfnEtpr36UQjKXCQzR1PrRb9whi7MoKyRXtt10V9bfpVz16bqc/g/0fTo6uld5DZ4y6g9nMOQdNfY1R/T9Sv0MYtTV4Y6bhxNioa535/wC1L+Evj+lkq+HuQYjhsvVSAJIfRYDKeRsTpvoa1aWqyLaaPPfaWMbtMnHumB14dKd45B60YfhWpxaPAquT8E64Yr8lvWQaU2y6g0KIz3H2Gq4DayeDAyMyjI4uQL5WsLnfarRrcngZCqUmlgkwfC3xl3jKrFGbJmJAFx6Vrekym5Y66220q8t0nshwkew0unjTBJBXB9DlC55ZM62uBEL3HeGO/kPOohpOfmZqyCsVw4wySQ2NmAmRjoSFFiCO8KSbDbIxq6g3F1+3Jx/V6HOvevBSV4z/AD0Pm/8ACqrTzPOqvPkhmSMkkzw+TE8h3CnKhlZad+6DfDlBjkhBUqI0DFGIdxIgmYk6GGPK8YLHU5CAAda1KOxJHp/TaVXQvqBpZcudZJmeSUIvVqrNkyHRgugU5BlC2BsxvqLtaxbo7TF6lbCcemu5XhlhOYh5uwMzWhQ2GZVvrMPlMB51n6BxoUx8kjcXw42E7fqxp/jal/DRLuFfuyA8cj+hk/t1+7qaPhY+5G2H1G/lxPoW85b/AHRirLTQDER//EK//HTzeX8GFWVEF4LpxXdEUvHyfRhjX7bfe1HRh7ENx9jsNxmV2VFSG7MFF05kgDn31Kqh7BHGeyLo4wZJcQFSJQUbJdASQhBRTfc5UA8qcsdsDdybaBv5fn5MoHcIov8AJVMIWrJJFaXiUrbt7FRf2QKkq5ZJBxnEDbETD1SuPuNSCm0NPF8R/wDIn/tZP81GSd8g5gI4eqS8bklFv8Yo+SO6O9vOsU5pTYXbOoy0oh7VoRpHIdXkP823cRTNJZm6KwN0bi74rBiHxcZWy4eNb880jH2sxr2Ci/c90ljyXMLOLZjDh8v6Uebn66iUc+SennnI6bEta64fDADuiF/XrUKK7ZI6eF3YW4BjWZuxkGaNwQIo9SELAejzZRWTWQzVJYMnqNKlpZY74Jo+IOCDceSIPeFry7kzwPVnnuEfypN9NJbwdh9xpbskvI9XT8MT8pTfTTf2j/vqOrP3DrWe4S4UZ5uwJWJcOt5Gd1QBBc5QwztdwACQBqdbWOvTttOUmdX02uV0t0n2DfRfhTQxywyAMhbQj0WUqAbey1Uqi4tnpeMD+JzJE+GiLlmeRhkOrNG4YNoB6KFk15Ba0JZRRvlDOmGARoEfqw7RSwmNb23mjQrfuKkiiC+fJW3CizH4qUA6hHsFBZlDFiFAJzMMxub6nXvpFmok5/L2PIaq9Ssbj2KuGkDsq9VB2ja5jGg5nfYC5q0bZSeBFVkpzUUlyaiWcqI42AyPaV0W4vnkPVITzRY0yldL2W+lwXzntW49Lqbnp6VEEQwxswZUAxCuW0B1I1uGB0IsSb6eIrMrpPt3OHGxyfC+YGSS4YvLeXCAyHtr1zC12V7dnT0gDoeW9acWeR8dFqZZaXcdiRCyqUw8TRJ2AySO2p17TKwOY8swG2m1UnOUe6M2o6lXE4YGRYWBlzfBiAN2DzZftXIFLd0sZwJVuf0i/k/DH+af9Wb96GqfEPyid8fYb+ScP82f+1j/APxo6/0J31+xFJw3Dj6b+0jb7oxVlcQ7KyfgXDUM2ZWdQis1zla2mUchfVvCtWmXWs2orC6Ke7wWuGdHo1kVutksDb82liCCp16zuO9vbXSl6c0s5KV6qG7nIFHDISxQSz3BIP8Ay6aWNjf/AJj8K5ErYxfOR7lX9SSXgsQH/UN5wW+6Q6VVXxZG6A1eCo3o4iM/qv8AgDQ7ooMx9x44APp4/sy/5ajrxJxD+4tYH83H9Rf2RWO38bKXfmMsxj0rb9XJ/wCJ6folnURH+nrOpgjIxYVEA6zc+u1ezbb7H0BJLuW5sMGCgGwBuLVVPHctgaZSvZVCQOZNh7bVOM8hnHAmA4iEmiYJqsqNrtowPt5VE45i8ibvmrkvowtNEUZkO6sVPrBI/CvGSWGz5nOO2TRJBNyPlVJRyTFlmlYLksU1hlKq6k3KsLjYjy0JHqNMrtlW+DRTqJ1P5WbDo9ilEKwBwm6wEAC67qqg6F0HZK79m+xroN7luR6vSaiNtawLxTE4uIDNPg40+XM4ZCLd0RfKT+t5URS7GltoGcW4iFVFR2yK4lZ5Cc8zA5kAU2Ijz5WLWAsoCg30JS2Jt9zm67WQrrcVyzL9S7gECyXyh27Kk92Y7n9EXPhWSuqTPL10WW8RWQlgljhbMRmXOqszt1ZyfCFgYhbXUZybqTcgWOhIOuFSj+56HRenRoanLlg7pD03tiZQIGfJMMpeXqxZAq+gEJvmzm5PytjVpVxaWTbfoXqJKTfYBcW4+cZaDDxOvWNeRLhi7XuEBAF41AzXIFzqQMtSq1DleQ0eijTJyfIc4j/J8FwUMkLK+Iv28uqy5j6KsOa7AnQ2O1xRuy8G2PD3IxWHxr4WbNbLKvZeNxlLKd0ZDqQdPOxHKrJNfsRdGq6O2RLj8XMZy7vIJVPZbtxsq2umQaGNcp0AsLGoyWqpr2bUuAtgukBdkV8OJZSwUFZBEJCdBnUIeepKlbi+29V6cJSycfVekVKXUzhBfHuDI1sttB2RZSQAGYLyDEFrcs1qx2Y3PB5m9xdj2divVBIX4apXDyuBqxCA+A1b2kr9mu36NV8zkwnxD9y3CGUINfR5AaWA3Nd94MyeGUuLoqTOwGr2c6jdhdrXO2a9eL1sHG6SZ0G84YON5NCMq39vhWbiBBHiUVdV7Jvbnr31aLb7gyo6k/Kv5GmLaQWsHxkCNAYUNkUXzSC9lHINarzhFyfBqumt74LeB4qhYhojqkmqS5f5t/nI1WpUYTUvY1elRVmrhFcMCdZhiVNp1I+cY5vwjrqL1bw4n0z+l2e6LS4mAn85IPFohb+7Ixq69Uh5TKv065ew+dIrdnERt3jLKD71pi9SqYlaS/8AtFhw62FpofC72P3Uz46l+Sk9NcuNjD3FOGu7l1ynMA2jprdQb6kb1565N2PHY+ceo6WcdRNY8g1OHym4WN2t80Fv2b0vYznquT8HSJJEO2jqP01ZfvFVlD3JxKPDQW4fwxpLkgqALkGwsLXuzHSMW1uRe2oU8306KU/2N2n0crFl8Is4fhK4gyxkt8HRUd0VVC4grIWZSXBewChbgqbk6KNK6dOnhDhHXqqVMflRJw/g0cXWYTDYWJmWQs8rP1bIGs8Thghc6WUZdmRqTd8s+TpU/NDgNYLgLnMcTKxa9x1UkictcxFrnypLs9iVpoeUOSfDxtnhjEkpGkjE3YWO073Zl0+Rm9VSoyl3ZEraqvlWDPcIjgkhmZGw8oWTtt1pSFcridHz2zMB8Sp7IuYzferyzF4LxalHJ5hiZEfEWTMwaQAgHNJIc3bIVeba2Vdhbc60Y5G71GGcnrvQ7hmGwqzEQ5GYkk5XcmMtlFswzW07S8jflaqTy8C65RlnDLD4jDrIGOLQwRgN1JPWMGaQkOTcutneNV5AHLY5haFlrtyWbS8ncf43nieIRNnlXLCjsUkYHRnZV7cMSg3Lkg76bXmMeclbbVGLbMB0g4HNiJ2l6+Bs1hrmiyKoCgBDmvbfRjfXXWq9at+TFX6tTGLz3JeE8GjwxZs5lmIyiQAosan0hGpuSTsXNjbQAblNmqjjbA5eu9S6q2xJxhh4+791Zd5xdiHLCvdVXNkqKQbxOZIowtrgAkHYZzm+4ivXel17aVkVqHykOViLX1J7ttq6JlKnGoL9VJYE5Sl/qm9vYw9teX9Yhi1P3N8Jbq02DFmUmwIv3XrkbWSVcSD6TbLsNL61eOOxBXGKXmtXdb9wIMBhcyKcyjsj17DlTLJ4Y6/8xl/B4dR1hDg2ic2tb5JH41EG/J0/QFnXV/uZ0UH2M6gAuqoFCNoTY6c7iktvOUVK3EcEEsVOmxB5VaE2+4J5NBhZS8MLHfq8v2HdB/dUe2q3Lk+U/ainp65teeRJYA241qsZeGebxuNL0W4O4JbOyKt8zBiAtt1UXsXHNjotram+Xr6XTfqkdbSaVwW6fcM4iEH4sDq4kHWMOYXU52uNZGIJF9RbMe0RbVdZsWEdemvdy+wnA5A87m/Z6vqxHbRBGVNr7lj1mvcRblmNdN5KWXRs/D44IZcIQ4kQhZsOOqYkaPCe1GW5lNbG3okORfLYtsr3xwwqs2PKDWHxqs2RuzJa+RrXI5lTs6+I91c2yqUHydKFkZrgwWMSNJD2WLKShKuEI6tyibobfFiNv1qzahpSPMeoxjC9sixvUSqXdDnSzOzZDnjLoJA7hVLBR8b2gfzZ9YI3SnBxi3nwP0Gq3S2P/IZn4D8FiCxsqxFj2kjVWTrHJAZ17UkZLZdduxyvWLTeoy1H3M+Jf7N+t00p1/KyGGQJGlpV7DMNRIhBNjYMBcc7jY862wm4Rxk5FN06EtrJopMQJWMixTIsYeNpcvXROwYghur1TstbS9gN73qb9VCpLP8Ag7+ntlOCbBEODfqiFIZusZJpLqhmlQgMxLEFgHzBeQCrYCotlO2MWuzWcHH9SjZKWFyiL4BLewjc/VBb3rcVl2SOR05DJsM6+kjr9ZSPvFQ4tEOL8ohDCqlSXDQ53VPnED2nU+QplcN0ki0VyF+IEsHKixN8oHLuA9Q08q91VDZFIw2NSm2CBxYjQrqBbU86btK4GGdngl1JKlXt3A3RreZT2VxvWaswjL2NVH4GjOCuE14GBPFYgGO25IHt0pMYtSAHLGTsKc2QTYZkVYmW98oJ+yKieXJjrvzGE8I6FMRlGvUOe7uHlvVIKS5Z1/s4s6+szSAclZu7/YA3qWfXskyYF7ehvz2t5VG9BlF5sQEyBipIFiLXN+VjS8ZIwybEASAqOYJ9R5VWPDyHYt8HRhh8rLbLM1j350TTy6sn9amWNOOT579s6vvYWfTBoOjvDTI4INtd/mqCMzDXRtQqnkSTrltWrQ6fe90jzOioz87/AINnxDERYaAu/ZiiW4A8PRAHMk2AHfau28JHUS3Mz/FpzFEFYjrH+PkBGpYkBAR3KQLf0IG1ci+3vMdrbOhRhdyHoaQHXxLj13VG/wANM9Ok2mcvQcwb+po8cGBEyKS0d1dObpoTb9ICzr37aZrjqG5DWwiugKBJYjZhG2w/Sjf5BF9B5ArUYyGcGO47AqO6qHBzLJZySwzqUNmJNxeIczXI9RrSxhGH1FOUVIGQylWDDcew94PgRpXMjJxeUcuE3CSkjS8E4pGsfUTkdQ3YjZyLKG06mQnQEahWPpKB8q4rLrdJJy+Io/lI9Vo9VG6P1LUHBDGrGWQZEJIYKAzAABWZ3Js2XskgC5F+dUs9Vk0lCHP/AJLLRVbtzQTwvBoF1WJRm1bvYnNqx3ZjmOp11rmWay+UvmkalBLhFLHQYeERwlJfjC9uq6wkkXke4TU31OoO1bNHbq7m+nLsuxSyMP1ArG8FSROtgYSob6qBnXvuo0ex0IsrD9L0a2w1WZdO+O2Xv4ObqfTYTW6vuAkleP0HZQRcFGIBB2IIOoNaXug8HBkp1S2vgc2PlO8jN9Y5v2r1G+RTqSfk7EcZkiillzLdIzl7CXzMQi27Pe3sBrd6epTuR0vTIO65Rl2MzgumOIZgCIj/AFYv99eoTfuehfoujl+kvT8aHaJwyse+7qDpvZXH3VZyl7ipfZ7S9yPgHGYppeqaEqJEZezLpcAsPSQ/N796ya5ynS0zHf6HVTBzg2XfyZCflSp5JJ/krzCuied+TzksTYKMx5VkN7AdqPKP7rtVN0c5BqPghjwBAsMQgH1JP8tX+7YbF7gTC9gRlja6qfdTLOWy1y+8YeweKBixBTcQN4akrS4R75Ox9nP+vh+5nmx0oNiRfyqFCLPrvBWkxbNux9tWSQcDGQgAnY7eVSmiS1HK7Avf0QPPl7aq0uxAX6PY0skqNrorjT5psTf1G1EorazyH2vo3aaM/Z8m34QwikWUMbF0wzDWwibtYdvG8jt2tNZGX5NdrSqKrW08tUo9NJdsF7jDrPMkRayrMgAse2yXkc9xUBOr9ZkHyaNRZ3iadOlvSAvSqYmVr7FtPqoMg8+sM3urkamWEo/yc71mz7xQIuCJYwSXt1eIBPjnTqTfwAlLX/RrX6d2ZT0/8DNxK2SVTssnZPgw9Hw1FxfvCjurrG0Y2GZGLRWsTdozoCSdWU/Ibc9zHe181AGe6XyBgOywOS5uLEZZFFr7H0+Rrn+oLNeTLrE+izJ1wzij4ZSpNtiCrA6qyndWGzKeYNWhNxeUXrslB7ohLCY7PdXRGURSZbjNlIQkEZybHS2lt6dCzO7hLh/6OrpdZZbaoyZ6Ao0rx0nls9GAel8RKQkcpwG+q8ckbDzz11/RpYtcfdP/AJM2rjmpgTgHFCJLsbm2pvq4A2b5zAC6sdezl2OnRvr+Ir2PuuzOL6drWpbJ9i90m4YPziWyub6WsHOt9/Rfw+Xl+cSM2hvdkXTP8S7f8G31LSqyG+PdGVrSzzQJ6Wv8RHHbWSXPc90asot5u1/UK73pFfDken9ApwpWe4Dw2EAYZGOZTre2217d1dzB6bAk4YtlZSCb2Yai3fa1/fzoArYOQ4eeN3Unq3VmUfKUEEgesXHnS7FmLQm6G6DR6BiI8rst75WIv32JFeMsW2TR88tjtm19SOqizqAPReB4UnC4fQH4iPu+jWutKPLPRSry+xZPDxa3VrY7jKuvuqmwK063uj3IH4PGd4I/sL+6o6ZrWs1K/UyI8Bg+gT7Ao6a9iV6hql+tjW4DBzgX7NR0l7F/6nrF+tjDwDDfQp7DVenH2J/q2sX62Nh4Bh0LFYlGYWa19Roe/wAB7KnpoVqdffqK+nbLKIuJ8BV4XjhYQuUZVexcAE5gCLg2D9oEHstc2NyDopn01jwZKsQW3wTQ4BY5INSx7V2J9JhGbm3K5LHzqJPOWa9Kk7GynLgcPIw62RRIZJUVTIqs3x8rABCbk2YbfOFLso34f0Mut0ysscmXIeCxqjIM1mDA3N/SXKfdU0vpcITVWqliIRxIzqVbY+RB3BB5EGxB7xWn4qXsN3Eoma3L1kb+wihauXsRuB3GMB8IABbLYEaLfcoeZ/QHtpd9rthtZW2O+Dj7gY9Ef/u/7f8A7Vg+H+pg+C+o09ET9MPsf+1R8P8AUj4J+53/AAyyB2Egb4uQWykXvGw76tCh57j9LpXC1SyarCTB40dSCrKGBGoIIBBB7q8ddBwnKPsz0q7A/pMpMKgbtPCB6+tQ/cDXR9Gi/il+z/0J1HNbM6OjU6sGVkuDcEE6EG45V3ejJPg8v8JNPKHTcOn61UbFiCFsnxbZJLSZiyRxZgLIcpaxuQFyjvD1pqlJWbfmPRafdZXiZXThweRo1CMwazNGXZRqRc30iIIN42z+ibODYVZ6aLTZgv8ATK0m8gnjHRfFtOhWPMkcQA7YtmPaaw5b2/Vrp6K2umpRfc6fp1tVFSjLuUH6L4y9jh2I0NwyWG++tbfi6n5OitbS/wBRSxHAOIoT8TIQbfNNvVY1PxNX9wfGVf3FebgGKa5kwshKgABQRe58L1PXr9yfian5Nc2BmZY2MLgtGlxlNwQoU3030v515jWV/evaeM9QpfXk48kZwEv0Un2G/dWXZL2MPSl7DThJPo3+w37qjbL2I6cvY9M4B/0uG/oIv/Gtdp9z0r7l+oIOoA6gDqAOoA6gBMo7hUYDAO41ZFSXLpHIpYjkrAoxPgMwJ7gCeVS1lNDqHiRm+KF5ZjDFEvVzRNfKi3d/QLyOSLGJrXWxOoIOlqrXHg1WyS/Y2bwqSdKlxXfBznFMb8HXuqNqDahDhl8aNhG1CfBR41GxBsQnwUd5o2EbBDhPH3fxqNgbDlw1iDfbwqVANvJlf+DpkZjFOqEu7rZF7OZ3cDVCTbMB5Cst+l6ssuK/yO6s12Fw3RSRcTFiGYSSIbF3YschQo4AI00PIbijT0TqlhYUfZFHKbfLNL8GatGxitrKPE+Cdda5IK6rqMuYBgpOl9mYaH5Wx0pkX4Y+uxxWGQcJ4E0TzStZpZnJYrfKq55HVBfU26w3YgX00FRPthEWzcwkYj3Gl4YjAnVnuPsowGDsp7jUYDA2jkGPb0R5j8fxqWDQyoIFvUAP6P8A/S4b+gi/8a1pfc0Mv1BB1AHUAdQB1AHUEnUAMljDKVYBlYFWB1BBFiCOYI0qc4DLQCw3AHSRD1qNHG4dLoetHZKEFs2XVCULAag3tcXYxzkfK7McM0FQZ/B1AHUEnUEHUEnUEHWo8kjmG3q+7SpYCWqMAJaj6gLapwBxWjsD4Oym9ra0YAUIb2sb1GASEVSfKpwGBQptflUY8hgXq+yTbT/X76nHAYGNDa1xvtpUbSNpzwW3X3UbQcSp0bI+BwXGvURWP9WtX45LBC4yba33qOMEeDpCMq2GtDxglnTMLiw5DzoeAY4kdZtpe1qnjIeRI2FzoNjpUJrIISJtG05UJ9wyIG7FrDfejPAZ4FduyunfQ3wDfAsz+joNgaG+wZFL9u9udGeQzydE/aOm96lPkPI2JyA2m4/H+NQmCFBOQi3P/X3UZ4DPBzElQLc+6jPAZ4OlYnLpsO6hgPctnvY8uVS+4Z5FRjmvY8+VHknyMhzDNodR3UIjk5Q2Uix37qOcB4OZGygWO5oecA84FlVjl0OgoeQeRzq+YGx5UPOSeTlRs5Nu+jnIciRxuM2h1FCTIWTlibKRY8v40JPGCcMURNltbvqcPAY4EeJiF02FQ0yMM6aFifIVLTJwz//Z">
            <a:hlinkClick r:id="rId4"/>
          </p:cNvPr>
          <p:cNvSpPr>
            <a:spLocks noChangeAspect="1" noChangeArrowheads="1"/>
          </p:cNvSpPr>
          <p:nvPr/>
        </p:nvSpPr>
        <p:spPr bwMode="auto">
          <a:xfrm>
            <a:off x="117475" y="-914400"/>
            <a:ext cx="2724150" cy="1905000"/>
          </a:xfrm>
          <a:prstGeom prst="rect">
            <a:avLst/>
          </a:prstGeom>
          <a:noFill/>
          <a:ln w="9525">
            <a:noFill/>
            <a:miter lim="800000"/>
            <a:headEnd/>
            <a:tailEnd/>
          </a:ln>
        </p:spPr>
        <p:txBody>
          <a:bodyPr/>
          <a:lstStyle/>
          <a:p>
            <a:endParaRPr lang="es-ES"/>
          </a:p>
        </p:txBody>
      </p:sp>
      <p:sp>
        <p:nvSpPr>
          <p:cNvPr id="34823" name="AutoShape 9" descr="data:image/jpeg;base64,/9j/4AAQSkZJRgABAQAAAQABAAD/2wCEAAkGBxQTEhUUExQVFhUXFxwYGBgYFxcXGBgcHRgYGxodHhYaHiggGhwlHRwdIzEiJSksLi4uGB8zODMsNygtLisBCgoKDg0OGxAQGywkICQsLCwsLCwsLCwsLCwsLCwsLCwsLCwsLCwsLCwsLCwsLCwsLCwsLCwsLCwsLCwsLCwsLP/AABEIAKAA5AMBEQACEQEDEQH/xAAbAAABBQEBAAAAAAAAAAAAAAAFAQIDBAYAB//EAEwQAAIBAgQCBgQJBwoGAwEAAAECAwARBBIhMQVBBhMiUWGBMnGRoRQjQlJTcpKxwRUzYoKy0eEHQ3ODk6LC0vDxFiQ0o7PiVGPTJf/EABsBAAIDAQEBAAAAAAAAAAAAAAADAQIEBQYH/8QANREAAgIBAwMCAwcEAQUBAAAAAAECAxEEEiETMUEFURQiYQYjMjNCcYEVUqGx0TSRweHwJP/aAAwDAQACEQMRAD8ACRYg9XGADoi39i2rizitzPLX/mMlPaIYAkjcG2g/fVO3AtGg45KyyR200XU+iewul/8AW9e10a+5j+wjU82yGYXFszAHJsdibintCMeTN9KoguJewsGysPNR+N681qI7bGdTKaTQIpBB1AHUAdQB1AHUALQBLhsS8ZvG7oe9GZD7VNSWjJx7F9OkGIBuZM/9IquT4EsCbedQ1nll+rII8Q6QNnVnhiYPGjA2ZLnKFc3Vh8tXHlVZVQfgtOUc5cSL8uwki8Eid5WUMB4hGQE+rPSnp4PsK2wb9icY/DHaV18HiIP/AG2e/upb0vswdcW/lf8A3JZcPG3ozQsdLWcA+ohrUKmaKy0/s02RHhU1swiZl70HWDTxS4odUl4EuixctEWHl1yny/dSpxIi/BYeF2FlRmJ5KpJ9gHh76iuOWWcW0MHCptzE6jvcZB/ftTdjK9KfsFeF4JldVOVcylCc6HdSOR76U4tvk2aaMoWLIQ4TFkcAyRWJFwGub622H+r1zrqVt5kjt18PuHJgLekBYjk37qxxqX9yNDHqqXPaPIWCDTnvm8aGq0uckmR6azRK6RlXa95CFdUNzZRe6NyU2+sa7eijHpJnF9SlHcosBSY2ELpAST8+UnxPoKtaVheDnJw9iOSaO+kSW5WLH72qd2CHNewuBAWOOw0KKSb88o0pVvMmWv8AzGWImXZe6+g79qVyLXcOdJIC17fJINvUtq9xpOKl+xnvf3rKHBU3Y77D8fwrQxLB3TSIdZE4+VHY+tWYfs5fbXn9fHFuTo1tOCM9WIsJQB16Awcuug1PhRknDLycGxBFxh5rd/VPb22tUlunLGcCpwaY/IHm8an2FhVcohQbJ4+j8pFy0S+BkF/deoc4ruyVFe6FTgLXs0kY8e0w9wqjuh7kLbnDZOOAJzxA/UiZv2itQ74IHsXktT8HjMcJMkjBc6fm1Q2zl7XztbV276h6iOMpFnKLSYwcMww+RMfrSrb2LEPvqnxP0KOcMcDhgYPoR9uT/NVXqX7EdT6E4EYFhBD5rc+0mq/EyLdbjGEQyNl1RYx/Vxn71NWjfP3FO2a/CydOkOKFrTvpsLi3qta1qt1Z+5Vai33JMXxZmHbCSX+cLnbvB0qqm+cl5XNrlZKSSQkjNDbxSQg/31YGp3IWpRfdf9glAYgwYM62IIugYaG+rBgT5LScRzyOhsyu4UwnEMHHJIhlUMCdXDAFSbrqRa9iNqy36G2UsxfB26tRVnlhNsWHFoXiduQDqSfUu5rEtDapfNFmnrRa+VkmEw7RqA17m5bMCDc0m2Et2Gi8cJGE6Tt1mKkPIHILnkuh8ibnzr0FbUYJL2PNayxztbYPKaHS+w916nJmIcluR99WyQX8BLIscemDtkXl2vRG9udaJ9POHg33SgpvsFImU3u+GPflSe/usPfS5OpMj7v6C8S6TxJLIpU3V2X82TfKxG/wgd3dXUhrpRWEitlNTbyiuOl0GgGHYknU9b1fuyPf21d+pTx2FPT1JZ5LHwzD4lCZMOx6p7WE5H5xb3uE5dWB51i1WslNKcl9BtSrrrzjydEuDG2FI9cvWftJWN6lPwW61fhCMuHvdUyH+jjYewkUt3+xR2x7oSbFBdpXUH5uGhX3q4NXVza7i53Py3/giTHa64nEEfpA2P8A3TQ5Z8lFZz3JpoIiCTODpuyPzGh0BpSis9xjjF8uRROEj5Tp9iQfetN2rwxLhH+4sw4YWADp37kfeO61Imue5dQx5JRhP/si+1/Cq7V7osor3Q4YEnZ4j+uPxqdnsw6f1LAwEnUkDIQHB0kTmCO/wq6hJxGKuTjheCqcBIOQ+2h/xUvZIV0pew1cG52Qn1a/dRsfsGyRJ+TJvoZfsMfwqenJ9kT0pvwVsThZFBBhl80cAe6rxrku5SUWvANbTQ6Hx0qRGBMw7xQDOvQAqtbY2oDJDx8gtG5HpRrc95Xsfcq1sg+Ebc7opgp09RFWxkjIV6O4mRJQUkdFQGRsrMBZAWsVBFxcAEeNCSG1SlnhjPy7MTdir/WRNfWQAT5mocU+6KSm2/m5HNxcEawR371LoPshrVV1xfgh7X4FGNw53hmHqmQj3w1HSj7srsh9R+BiDRrfYIv7ItSJvDeClv5si3hGB2Iv4dw/3pEs5KruBuLKGxc9/ppP22ro9lwarG12GNAljb76WpMzqyWeQj0VFxODvkVvssL+40Xr5DRLG1oJ1zzKPhhZyFRSzHYKCT7BUqLbwi0YOTwizj+DTxreSJ1B5kaDuuRt503pzhy0XsosjHMkLwLoy2KUmOaIFRdlbOCv92x8q0V0Oa4ZNGjdyzGSBsxUXQOGG2dQcpF99Rf3UhxW7hiJYXy5yFv+FT8H+E/CIep+daS++W1st730p/w/y7s8Gn4J9Pqblgv8J6KNiIushljZR2To4NwBpYj1e2q/Cua3JobVonZDdGSA2EwjSSLGo7TNl9R539WvsrMq25bTNCtynsXcMcQ6LPG4iDo8hAYIOySCSN20O21OnppRe1PLNNmjnGW1PLIouB4hRIhj1KeiGQm6srbXvewb21HQsSawVWntSawVeG8JMsnVFljkvYLIGBOl+7TTvqsKnOW3OGLqoc5bM4Zbm6MusjxmSI9WLyt2gsYIuLkjW4Owq70slJrI2WjknjcuO4OHBxMckEkUjc11RrcyMwFwN9OV6mNHhPIl0bniEky9wPopLiFLQYhOybMPjFIPdtToUOS4YyrRTsjmMkCI5sT1nUiSbPnyZescdq9rb99KxLO1GZdTfs89g5xvhE2GyrJiXeR/RVWlN+Xfber3QlXjk1XaadSxJ5bBx4fjkTOYpcveVDH2EFvdUbLUuwjpaiMd2CnFxKVvlJ4Xii188tU6siius7ZCGHkaWIB0jOR7XMaWCsLjYd6vSNTfOMU4s9V9nYV6lTrtWWiObBRKLrHCRexuut/bWNa63sej/o2jf6ER8Q6qLDF1hjDuRGOzpbVmNr6iygW/SFbtLqJzzk8/67pdPpILprllDCrEygtAhv3F1+5qdLUOL4R5bq/QkGGw9yPg6/2sv+aj4p+xbrL+1DGwEH0RH9Y/41C1L9iOovYDYdyVQE2Wyju+Sv76ZNJPJFyxNisSDpofA1RcikScWjX4TMTzlf8AbanNsZOUnnBCABt7KqKy2EOji/G5QfTDj1nKSo82AFRLlYGxy5pMIVhwL8mq4a/U8NlljNpHkyFuarpoDy7/ANattfy0NrudGp9PTOUe+Qf0HxxGMSIapLmWQHUN2GNyPLc95o0zanj3E6K19bb4fcNdB4VjxWOjU3VQQPVmatNKxOaRq0cVG21I85j2HqrnnEZuYm//AITf0tj/AGoNbV+QdWP/AEL/AHIuh3GzhoAT6HwkB/qulr+RUHy8aKJ7Y/yGjv6Va9shHpVgkw05xCMM2JKqg+bcjrW81AH6xq9qUJbl5HaiEareov1Y/wDZL0mlH5Www8I/23qtsc3xZbUS/wD1xX0KHG8NGOISZpBdmsVCMTZ47EX0FyG7+dItSVzeRN0YxvbchvD+J9bjcLZSBHaMFjd2ABF2Pf4cqIWbro/QK7d98fpwE8ZxqKHGYuPEITDKUDEC+U9Ug1G9j4d3sf1ErJKXYdPUQhbKM1wyNeiuFl+N4fOBImoUnOt+4g9pb7X91W6MX80GV+Epn81MuQV0Y4m2Dhkc8sQmcfokMrDxt+ApdNmzInS2uiLz7hLppho4HOOjYZpUCxjftsNZPKP3kUy1KL3ryP1UI1y60e77GkxaDrTLa7xYa6eBJNz7vfTJJZb8pGx4zu8pHl+Fxki4lJ1ZjIXGY31a5AIPeDtb1VzqrG558nChZNWqafLZd/lAwyx418gtmVXNvnG9/uvTtQlGZbXxULvl8rJF0cnzGRDzS9uRKkG/2c3trBfDMHg632c1G3VbfclxmXKvZ7N73G/vFcqLPo0c5KvFV0hQ7Khex73O/wBlRXUpW2pfU+ffaS/fqdnsC5Ie1fLvzvTU+MHnGOwiekeROg32/jUTfYCxVCTP4ZS0ak8go/uj91brHiQy/ibJcLhszBe829pqmRa5eEVOJYgNKxtpmPr9I1p2sfGDSEXF+Onq1qjrKOkfgOIFJo3GyyI2vgwP4Vfahsa0mjUYiHI7J81ivsJFcySxJoROO2WCbAceMSyRFBJDIO2hJW5turC+UjTW3IVqpnsWPBevU9NODWU+47A8eiw+ZsNCVkYZRJJJnK33CqFA8zV1ao/hXJMNRGv8uPL8sv8AQziUWH66SaUAyIVsAzNe5NzYfjVqZKOXJ9x2jthXuc33KHC4oYxI3XZz1TooEbr2mQqL30tqaW1GPORVUa4ZluyGJJIvyccP18QkMmcC7WtcG17b3/CmRlF07co0SlD4Z17lkB4eaEYZ4mk7bSB7ZGK9kEWzeN73tVMrZgyKUFXsbFfFdYYmleQrEqqgRFY5Q1/lOuvK+uwqity1u8E9TdKLm3hYx/AV4l0kw02NjxRGIAjC9gLFqVLEdvrNtdredPldBzU8P/Bos1VM7la88FPjfGYp8QZ4hIrMVJVwluyANCrH5uxHfrSLpRnLdEXdfC2zdHP8ljhgVMYGd1QJLmOa+ovfQAa1WppW5bwWpwrt0ngdx/icHX4l2KTRztHYI2V0CKRcXGjX9YNyK0znHL8plrra902+U/bwL0ZljgdpsOuInkylFHVZUXMRfMVLX25afeKRshXzHLZGlcK8yrTbKcDCSGZCZC8jKwCwu4BUte5Hfe2g0qicdrT7sWszhJPuyk8rv1cOIMqrEpCr1faAJ5q7LYcgfUKHYv1dkK3NtRszhGqxfSfrJ45MOsmYJ1ZjZVKyKdSCQ5I9hq0tUnJOOToS1alJOtP9gVDxPDpJ1iYY5gbhWluinkQMtz6jSlbBS3KPJnVtUJblHkCcWmeWRpXOZmNz4eAHcKHY5vLMl0nOTmxOCvaePW12y/a7I8rkVV8ppj/TrXXqYS+v+wvADM4BAuNNL6m9hXH27ZbT6zKajDd/IP4riVM8gG2aw8QLKD6za/nXU2vB8p11zt1E5fUotOL2GvnyqVFmUkjFtOXsqJED4m05ad2tRJckgLCuQiDS2Ue2wrdJcsZd+Ywn0fY9dGALgugI9bilYWUVrXzIzgu7kIC7Ek2UXJ8hrWzKNag2+xeHAcVzglX66GMe17VDkl3Gw0tsnhRZYj6MYk+kET68i/4SaW76l3eDVD0nVSf4DQcZQxtY2uVXY33Qa3rLLEp7l2OVrK5VWOEu5R4bKiSxtIuZFcFl7wDrpz9XOrQaUuTLVJRmmzXvxjMjpFmaQocjxxjPowK3JIJsAb22B0Btq/rJtxR0+ummo8v6GY4li45pjJ21VgLnKrNcAAnLmA133586RZJSeUYJzhZZl9mH+LcHgwgj0kl6xS2rrGBtyCE8++kzN9umqoS7vI3AcKixZjVAY+03WWbMbAArlzcze3tNEWRXTXfhLgETCBZjFLA8Iva+dusUX0Yhuyw9QHgaYZpRrVmyUcfXyHcLhIcNBPiSgltMYoUb0dCO0e/v8vHSO5shXXTXK1884RVwnGonEgkihDGNwjqoQqxQ6WHftfvoQqGqrmnuis+B/Co0bh88xhi6yIqFYryut7jmbXqclqIwemlPasodw/HMQ7FUN8KXW6ISHQBbg2vujGiWcr9iabW1/BZ/k4xzvPIjEEGMt6Kg3zDW4F+dQW9NslKUlIB4mfFRlZnaW3XHKHL6lSDoG+TUma53Vy3t8ZDP8nGMJxUqgkI8bPlvoCHW2m17MdfCoZo9OscrZL3M20eUt3liT7TS5S8GGxYm/wBw30bWRCZ0jaQqwRQovvq5+yCPW/hUI16NOPzpZ/8AuR3TDhnVTZ1Fkl7ai1rE6sPab+dEg19Gye5dmAqgwkbxA6jQ8iO/1VeM/cOzyHxMI5ZJEFlyGYDuuMygeotbyrLGvN+P5Po1+rS9MVn0SMlM/bXW19Tr31uXZs+cspSKbm/eR7KYuwEuGjbVhoBufwqJNdgOixjILC3mKNiYECEdWv1V+4UySe4Zb+a2F+jTgYmAHdpYvO8ifxqjWXwW06zbH90aRcexzHO1stwMxtz7zXEnbOXDZ9WhRXFLETpIgcqnYa2Hd/vSstDEl4RRxMQDWUb7eFWXIxPgrccJPVN3x+wq7KR7Ap8xXVoea0fNvtLXs1n7rJQgW58BqaaefiuQt0fkYz3QE5Y5SLAn+aexsPHT2U2hYkatM82pr6/6JeNrA0a9SUJEjC6gLaPItuyBcDNfe58ata47eC13Tkltfn/BreN4mFfgTyoWGTQhrBdF1K27VjY7jasrZ1r5VpQlNZ4MrwaCQOjwtZwxVNNyEZreYFvOlnMojNSUoe5peHdLOudYMRArB2yeo7ao3j46VdSOjVrerLp2RKPFMMpixWDhGsUoljXfMthnVfFTm030q6FXRi650w8PJk+F4AysdLIt87HQC3yb/OJsAN9ak5VVLm+ewe6JTK+ExeHzASSLdASBmOW1gTzv99Bt0UoypnVnllM4aSKIGTsZY5o7Fhcl1ORQAde0xPhVs8ZEqE4RzLjuWf5PJBHiTI7KqdWyksyrqSpFgTc7VUZ6bLbY5PsQY2KWTsSTxuiylgWlzMAxAPfpblRkLc2PbKSxnIS6HxrHjGkBHV9tc5IVQD6IBPqFU3ZGaKKje2u3JWi4UBIWlkjCdo6OrE6Gwyg662qmCvRXUbk+OSrjsTGUjWIyAKO0HAFydS3ZYjwt4bmobFWWQ2qMM/yGuCAYrCPhT+ci+Mi9XMe02/WFWXJs07+Ipdb7rsZrEYZ4zZ0ZT3MCDVcHNnXKLxIiqChf43jLYKPcM5EencjFj53yeV6dXBZcn5OzdrG/T4VfX/RmYTdiwsbW9LW/+rUx8cHFGxqXc7Xvr3VL4QD5FAvfkbKv41Ve4EeJmudLHQa23POrRhlcgMGFKxoVF7opOm2gpjmnJj7vzGE+ER/81hiOU0fsDg1SEu5XRvN0V9TQNhBcC+hHvFcDJ9di+COJiJO3v/q2tHdFnyhvEH7Q0IsOfnRFExK3E1vChGySFT4l0U/4PfXR0j+Rr6nh/tbViULP4BFajxpwS+lr0AvoXoFy9x777Hy7qVKQ6K2hWbj0zBQchCiyjq0IUeFwbVXLNMtXY+Bi46Z7WYAIbg2SNVJGW+bQAkaC5q8YSn2JhK61pR5wTrjsQBpNHtbN1sGa23pZs1X6NnsaOnrPb/QMBt21cNY+krG4O41386rKuUOTNdTbS8y8nY3EPLbrJHa2wLEgeR0v41G9+RNlkp8SYNlSxI38vwq6eTO1hhXguB65CnISAi2lzlObtbKoABJOw2uSAdFUNyw+x0NDpZan5fCeSrjIEKiSIqUPzSxBBeQIwLE7qoJAJsbipuqUeUTr9EqXmPYiwjbjzrLJcGCDLFqSMOqSDqALODxzxXMbZSwsWHpW5gHl/CgZXbOtfKV2Ykkkkk7km5PnzoKNtvLEoIHcZk+IRAfzbBmte/xwYi/q6tftitkY/Ih80+ml7f8AkBQAbk6WOx38KrJmcQYgbAAX58/bRt8gPxLgOw01Fr3276hdiUmVwpOwPsq+GwwFVRhFDlZdVUHtDmo3vtaqOK3sdevvGFeG4AiZHBQZWDfnEtpr36UQjKXCQzR1PrRb9whi7MoKyRXtt10V9bfpVz16bqc/g/0fTo6uld5DZ4y6g9nMOQdNfY1R/T9Sv0MYtTV4Y6bhxNioa535/wC1L+Evj+lkq+HuQYjhsvVSAJIfRYDKeRsTpvoa1aWqyLaaPPfaWMbtMnHumB14dKd45B60YfhWpxaPAquT8E64Yr8lvWQaU2y6g0KIz3H2Gq4DayeDAyMyjI4uQL5WsLnfarRrcngZCqUmlgkwfC3xl3jKrFGbJmJAFx6Vrekym5Y66220q8t0nshwkew0unjTBJBXB9DlC55ZM62uBEL3HeGO/kPOohpOfmZqyCsVw4wySQ2NmAmRjoSFFiCO8KSbDbIxq6g3F1+3Jx/V6HOvevBSV4z/AD0Pm/8ACqrTzPOqvPkhmSMkkzw+TE8h3CnKhlZad+6DfDlBjkhBUqI0DFGIdxIgmYk6GGPK8YLHU5CAAda1KOxJHp/TaVXQvqBpZcudZJmeSUIvVqrNkyHRgugU5BlC2BsxvqLtaxbo7TF6lbCcemu5XhlhOYh5uwMzWhQ2GZVvrMPlMB51n6BxoUx8kjcXw42E7fqxp/jal/DRLuFfuyA8cj+hk/t1+7qaPhY+5G2H1G/lxPoW85b/AHRirLTQDER//EK//HTzeX8GFWVEF4LpxXdEUvHyfRhjX7bfe1HRh7ENx9jsNxmV2VFSG7MFF05kgDn31Kqh7BHGeyLo4wZJcQFSJQUbJdASQhBRTfc5UA8qcsdsDdybaBv5fn5MoHcIov8AJVMIWrJJFaXiUrbt7FRf2QKkq5ZJBxnEDbETD1SuPuNSCm0NPF8R/wDIn/tZP81GSd8g5gI4eqS8bklFv8Yo+SO6O9vOsU5pTYXbOoy0oh7VoRpHIdXkP823cRTNJZm6KwN0bi74rBiHxcZWy4eNb880jH2sxr2Ci/c90ljyXMLOLZjDh8v6Uebn66iUc+SennnI6bEta64fDADuiF/XrUKK7ZI6eF3YW4BjWZuxkGaNwQIo9SELAejzZRWTWQzVJYMnqNKlpZY74Jo+IOCDceSIPeFry7kzwPVnnuEfypN9NJbwdh9xpbskvI9XT8MT8pTfTTf2j/vqOrP3DrWe4S4UZ5uwJWJcOt5Gd1QBBc5QwztdwACQBqdbWOvTttOUmdX02uV0t0n2DfRfhTQxywyAMhbQj0WUqAbey1Uqi4tnpeMD+JzJE+GiLlmeRhkOrNG4YNoB6KFk15Ba0JZRRvlDOmGARoEfqw7RSwmNb23mjQrfuKkiiC+fJW3CizH4qUA6hHsFBZlDFiFAJzMMxub6nXvpFmok5/L2PIaq9Ssbj2KuGkDsq9VB2ja5jGg5nfYC5q0bZSeBFVkpzUUlyaiWcqI42AyPaV0W4vnkPVITzRY0yldL2W+lwXzntW49Lqbnp6VEEQwxswZUAxCuW0B1I1uGB0IsSb6eIrMrpPt3OHGxyfC+YGSS4YvLeXCAyHtr1zC12V7dnT0gDoeW9acWeR8dFqZZaXcdiRCyqUw8TRJ2AySO2p17TKwOY8swG2m1UnOUe6M2o6lXE4YGRYWBlzfBiAN2DzZftXIFLd0sZwJVuf0i/k/DH+af9Wb96GqfEPyid8fYb+ScP82f+1j/APxo6/0J31+xFJw3Dj6b+0jb7oxVlcQ7KyfgXDUM2ZWdQis1zla2mUchfVvCtWmXWs2orC6Ke7wWuGdHo1kVutksDb82liCCp16zuO9vbXSl6c0s5KV6qG7nIFHDISxQSz3BIP8Ay6aWNjf/AJj8K5ErYxfOR7lX9SSXgsQH/UN5wW+6Q6VVXxZG6A1eCo3o4iM/qv8AgDQ7ooMx9x44APp4/sy/5ajrxJxD+4tYH83H9Rf2RWO38bKXfmMsxj0rb9XJ/wCJ6folnURH+nrOpgjIxYVEA6zc+u1ezbb7H0BJLuW5sMGCgGwBuLVVPHctgaZSvZVCQOZNh7bVOM8hnHAmA4iEmiYJqsqNrtowPt5VE45i8ibvmrkvowtNEUZkO6sVPrBI/CvGSWGz5nOO2TRJBNyPlVJRyTFlmlYLksU1hlKq6k3KsLjYjy0JHqNMrtlW+DRTqJ1P5WbDo9ilEKwBwm6wEAC67qqg6F0HZK79m+xroN7luR6vSaiNtawLxTE4uIDNPg40+XM4ZCLd0RfKT+t5URS7GltoGcW4iFVFR2yK4lZ5Cc8zA5kAU2Ijz5WLWAsoCg30JS2Jt9zm67WQrrcVyzL9S7gECyXyh27Kk92Y7n9EXPhWSuqTPL10WW8RWQlgljhbMRmXOqszt1ZyfCFgYhbXUZybqTcgWOhIOuFSj+56HRenRoanLlg7pD03tiZQIGfJMMpeXqxZAq+gEJvmzm5PytjVpVxaWTbfoXqJKTfYBcW4+cZaDDxOvWNeRLhi7XuEBAF41AzXIFzqQMtSq1DleQ0eijTJyfIc4j/J8FwUMkLK+Iv28uqy5j6KsOa7AnQ2O1xRuy8G2PD3IxWHxr4WbNbLKvZeNxlLKd0ZDqQdPOxHKrJNfsRdGq6O2RLj8XMZy7vIJVPZbtxsq2umQaGNcp0AsLGoyWqpr2bUuAtgukBdkV8OJZSwUFZBEJCdBnUIeepKlbi+29V6cJSycfVekVKXUzhBfHuDI1sttB2RZSQAGYLyDEFrcs1qx2Y3PB5m9xdj2divVBIX4apXDyuBqxCA+A1b2kr9mu36NV8zkwnxD9y3CGUINfR5AaWA3Nd94MyeGUuLoqTOwGr2c6jdhdrXO2a9eL1sHG6SZ0G84YON5NCMq39vhWbiBBHiUVdV7Jvbnr31aLb7gyo6k/Kv5GmLaQWsHxkCNAYUNkUXzSC9lHINarzhFyfBqumt74LeB4qhYhojqkmqS5f5t/nI1WpUYTUvY1elRVmrhFcMCdZhiVNp1I+cY5vwjrqL1bw4n0z+l2e6LS4mAn85IPFohb+7Ixq69Uh5TKv065ew+dIrdnERt3jLKD71pi9SqYlaS/8AtFhw62FpofC72P3Uz46l+Sk9NcuNjD3FOGu7l1ynMA2jprdQb6kb1565N2PHY+ceo6WcdRNY8g1OHym4WN2t80Fv2b0vYznquT8HSJJEO2jqP01ZfvFVlD3JxKPDQW4fwxpLkgqALkGwsLXuzHSMW1uRe2oU8306KU/2N2n0crFl8Is4fhK4gyxkt8HRUd0VVC4grIWZSXBewChbgqbk6KNK6dOnhDhHXqqVMflRJw/g0cXWYTDYWJmWQs8rP1bIGs8Thghc6WUZdmRqTd8s+TpU/NDgNYLgLnMcTKxa9x1UkictcxFrnypLs9iVpoeUOSfDxtnhjEkpGkjE3YWO073Zl0+Rm9VSoyl3ZEraqvlWDPcIjgkhmZGw8oWTtt1pSFcridHz2zMB8Sp7IuYzferyzF4LxalHJ5hiZEfEWTMwaQAgHNJIc3bIVeba2Vdhbc60Y5G71GGcnrvQ7hmGwqzEQ5GYkk5XcmMtlFswzW07S8jflaqTy8C65RlnDLD4jDrIGOLQwRgN1JPWMGaQkOTcutneNV5AHLY5haFlrtyWbS8ncf43nieIRNnlXLCjsUkYHRnZV7cMSg3Lkg76bXmMeclbbVGLbMB0g4HNiJ2l6+Bs1hrmiyKoCgBDmvbfRjfXXWq9at+TFX6tTGLz3JeE8GjwxZs5lmIyiQAosan0hGpuSTsXNjbQAblNmqjjbA5eu9S6q2xJxhh4+791Zd5xdiHLCvdVXNkqKQbxOZIowtrgAkHYZzm+4ivXel17aVkVqHykOViLX1J7ttq6JlKnGoL9VJYE5Sl/qm9vYw9teX9Yhi1P3N8Jbq02DFmUmwIv3XrkbWSVcSD6TbLsNL61eOOxBXGKXmtXdb9wIMBhcyKcyjsj17DlTLJ4Y6/8xl/B4dR1hDg2ic2tb5JH41EG/J0/QFnXV/uZ0UH2M6gAuqoFCNoTY6c7iktvOUVK3EcEEsVOmxB5VaE2+4J5NBhZS8MLHfq8v2HdB/dUe2q3Lk+U/ainp65teeRJYA241qsZeGebxuNL0W4O4JbOyKt8zBiAtt1UXsXHNjotram+Xr6XTfqkdbSaVwW6fcM4iEH4sDq4kHWMOYXU52uNZGIJF9RbMe0RbVdZsWEdemvdy+wnA5A87m/Z6vqxHbRBGVNr7lj1mvcRblmNdN5KWXRs/D44IZcIQ4kQhZsOOqYkaPCe1GW5lNbG3okORfLYtsr3xwwqs2PKDWHxqs2RuzJa+RrXI5lTs6+I91c2yqUHydKFkZrgwWMSNJD2WLKShKuEI6tyibobfFiNv1qzahpSPMeoxjC9sixvUSqXdDnSzOzZDnjLoJA7hVLBR8b2gfzZ9YI3SnBxi3nwP0Gq3S2P/IZn4D8FiCxsqxFj2kjVWTrHJAZ17UkZLZdduxyvWLTeoy1H3M+Jf7N+t00p1/KyGGQJGlpV7DMNRIhBNjYMBcc7jY862wm4Rxk5FN06EtrJopMQJWMixTIsYeNpcvXROwYghur1TstbS9gN73qb9VCpLP8Ag7+ntlOCbBEODfqiFIZusZJpLqhmlQgMxLEFgHzBeQCrYCotlO2MWuzWcHH9SjZKWFyiL4BLewjc/VBb3rcVl2SOR05DJsM6+kjr9ZSPvFQ4tEOL8ohDCqlSXDQ53VPnED2nU+QplcN0ki0VyF+IEsHKixN8oHLuA9Q08q91VDZFIw2NSm2CBxYjQrqBbU86btK4GGdngl1JKlXt3A3RreZT2VxvWaswjL2NVH4GjOCuE14GBPFYgGO25IHt0pMYtSAHLGTsKc2QTYZkVYmW98oJ+yKieXJjrvzGE8I6FMRlGvUOe7uHlvVIKS5Z1/s4s6+szSAclZu7/YA3qWfXskyYF7ehvz2t5VG9BlF5sQEyBipIFiLXN+VjS8ZIwybEASAqOYJ9R5VWPDyHYt8HRhh8rLbLM1j350TTy6sn9amWNOOT579s6vvYWfTBoOjvDTI4INtd/mqCMzDXRtQqnkSTrltWrQ6fe90jzOioz87/AINnxDERYaAu/ZiiW4A8PRAHMk2AHfau28JHUS3Mz/FpzFEFYjrH+PkBGpYkBAR3KQLf0IG1ci+3vMdrbOhRhdyHoaQHXxLj13VG/wANM9Ok2mcvQcwb+po8cGBEyKS0d1dObpoTb9ICzr37aZrjqG5DWwiugKBJYjZhG2w/Sjf5BF9B5ArUYyGcGO47AqO6qHBzLJZySwzqUNmJNxeIczXI9RrSxhGH1FOUVIGQylWDDcew94PgRpXMjJxeUcuE3CSkjS8E4pGsfUTkdQ3YjZyLKG06mQnQEahWPpKB8q4rLrdJJy+Io/lI9Vo9VG6P1LUHBDGrGWQZEJIYKAzAABWZ3Js2XskgC5F+dUs9Vk0lCHP/AJLLRVbtzQTwvBoF1WJRm1bvYnNqx3ZjmOp11rmWay+UvmkalBLhFLHQYeERwlJfjC9uq6wkkXke4TU31OoO1bNHbq7m+nLsuxSyMP1ArG8FSROtgYSob6qBnXvuo0ex0IsrD9L0a2w1WZdO+O2Xv4ObqfTYTW6vuAkleP0HZQRcFGIBB2IIOoNaXug8HBkp1S2vgc2PlO8jN9Y5v2r1G+RTqSfk7EcZkiillzLdIzl7CXzMQi27Pe3sBrd6epTuR0vTIO65Rl2MzgumOIZgCIj/AFYv99eoTfuehfoujl+kvT8aHaJwyse+7qDpvZXH3VZyl7ipfZ7S9yPgHGYppeqaEqJEZezLpcAsPSQ/N796ya5ynS0zHf6HVTBzg2XfyZCflSp5JJ/krzCuied+TzksTYKMx5VkN7AdqPKP7rtVN0c5BqPghjwBAsMQgH1JP8tX+7YbF7gTC9gRlja6qfdTLOWy1y+8YeweKBixBTcQN4akrS4R75Ox9nP+vh+5nmx0oNiRfyqFCLPrvBWkxbNux9tWSQcDGQgAnY7eVSmiS1HK7Avf0QPPl7aq0uxAX6PY0skqNrorjT5psTf1G1EorazyH2vo3aaM/Z8m34QwikWUMbF0wzDWwibtYdvG8jt2tNZGX5NdrSqKrW08tUo9NJdsF7jDrPMkRayrMgAse2yXkc9xUBOr9ZkHyaNRZ3iadOlvSAvSqYmVr7FtPqoMg8+sM3urkamWEo/yc71mz7xQIuCJYwSXt1eIBPjnTqTfwAlLX/RrX6d2ZT0/8DNxK2SVTssnZPgw9Hw1FxfvCjurrG0Y2GZGLRWsTdozoCSdWU/Ibc9zHe181AGe6XyBgOywOS5uLEZZFFr7H0+Rrn+oLNeTLrE+izJ1wzij4ZSpNtiCrA6qyndWGzKeYNWhNxeUXrslB7ohLCY7PdXRGURSZbjNlIQkEZybHS2lt6dCzO7hLh/6OrpdZZbaoyZ6Ao0rx0nls9GAel8RKQkcpwG+q8ckbDzz11/RpYtcfdP/AJM2rjmpgTgHFCJLsbm2pvq4A2b5zAC6sdezl2OnRvr+Ir2PuuzOL6drWpbJ9i90m4YPziWyub6WsHOt9/Rfw+Xl+cSM2hvdkXTP8S7f8G31LSqyG+PdGVrSzzQJ6Wv8RHHbWSXPc90asot5u1/UK73pFfDken9ApwpWe4Dw2EAYZGOZTre2217d1dzB6bAk4YtlZSCb2Yai3fa1/fzoArYOQ4eeN3Unq3VmUfKUEEgesXHnS7FmLQm6G6DR6BiI8rst75WIv32JFeMsW2TR88tjtm19SOqizqAPReB4UnC4fQH4iPu+jWutKPLPRSry+xZPDxa3VrY7jKuvuqmwK063uj3IH4PGd4I/sL+6o6ZrWs1K/UyI8Bg+gT7Ao6a9iV6hql+tjW4DBzgX7NR0l7F/6nrF+tjDwDDfQp7DVenH2J/q2sX62Nh4Bh0LFYlGYWa19Roe/wAB7KnpoVqdffqK+nbLKIuJ8BV4XjhYQuUZVexcAE5gCLg2D9oEHstc2NyDopn01jwZKsQW3wTQ4BY5INSx7V2J9JhGbm3K5LHzqJPOWa9Kk7GynLgcPIw62RRIZJUVTIqs3x8rABCbk2YbfOFLso34f0Mut0ysscmXIeCxqjIM1mDA3N/SXKfdU0vpcITVWqliIRxIzqVbY+RB3BB5EGxB7xWn4qXsN3Eoma3L1kb+wihauXsRuB3GMB8IABbLYEaLfcoeZ/QHtpd9rthtZW2O+Dj7gY9Ef/u/7f8A7Vg+H+pg+C+o09ET9MPsf+1R8P8AUj4J+53/AAyyB2Egb4uQWykXvGw76tCh57j9LpXC1SyarCTB40dSCrKGBGoIIBBB7q8ddBwnKPsz0q7A/pMpMKgbtPCB6+tQ/cDXR9Gi/il+z/0J1HNbM6OjU6sGVkuDcEE6EG45V3ejJPg8v8JNPKHTcOn61UbFiCFsnxbZJLSZiyRxZgLIcpaxuQFyjvD1pqlJWbfmPRafdZXiZXThweRo1CMwazNGXZRqRc30iIIN42z+ibODYVZ6aLTZgv8ATK0m8gnjHRfFtOhWPMkcQA7YtmPaaw5b2/Vrp6K2umpRfc6fp1tVFSjLuUH6L4y9jh2I0NwyWG++tbfi6n5OitbS/wBRSxHAOIoT8TIQbfNNvVY1PxNX9wfGVf3FebgGKa5kwshKgABQRe58L1PXr9yfian5Nc2BmZY2MLgtGlxlNwQoU3030v515jWV/evaeM9QpfXk48kZwEv0Un2G/dWXZL2MPSl7DThJPo3+w37qjbL2I6cvY9M4B/0uG/oIv/Gtdp9z0r7l+oIOoA6gDqAOoA6gBMo7hUYDAO41ZFSXLpHIpYjkrAoxPgMwJ7gCeVS1lNDqHiRm+KF5ZjDFEvVzRNfKi3d/QLyOSLGJrXWxOoIOlqrXHg1WyS/Y2bwqSdKlxXfBznFMb8HXuqNqDahDhl8aNhG1CfBR41GxBsQnwUd5o2EbBDhPH3fxqNgbDlw1iDfbwqVANvJlf+DpkZjFOqEu7rZF7OZ3cDVCTbMB5Cst+l6ssuK/yO6s12Fw3RSRcTFiGYSSIbF3YschQo4AI00PIbijT0TqlhYUfZFHKbfLNL8GatGxitrKPE+Cdda5IK6rqMuYBgpOl9mYaH5Wx0pkX4Y+uxxWGQcJ4E0TzStZpZnJYrfKq55HVBfU26w3YgX00FRPthEWzcwkYj3Gl4YjAnVnuPsowGDsp7jUYDA2jkGPb0R5j8fxqWDQyoIFvUAP6P8A/S4b+gi/8a1pfc0Mv1BB1AHUAdQB1AHUEnUAMljDKVYBlYFWB1BBFiCOYI0qc4DLQCw3AHSRD1qNHG4dLoetHZKEFs2XVCULAag3tcXYxzkfK7McM0FQZ/B1AHUEnUEHUEnUEHWo8kjmG3q+7SpYCWqMAJaj6gLapwBxWjsD4Oym9ra0YAUIb2sb1GASEVSfKpwGBQptflUY8hgXq+yTbT/X76nHAYGNDa1xvtpUbSNpzwW3X3UbQcSp0bI+BwXGvURWP9WtX45LBC4yba33qOMEeDpCMq2GtDxglnTMLiw5DzoeAY4kdZtpe1qnjIeRI2FzoNjpUJrIISJtG05UJ9wyIG7FrDfejPAZ4FduyunfQ3wDfAsz+joNgaG+wZFL9u9udGeQzydE/aOm96lPkPI2JyA2m4/H+NQmCFBOQi3P/X3UZ4DPBzElQLc+6jPAZ4OlYnLpsO6hgPctnvY8uVS+4Z5FRjmvY8+VHknyMhzDNodR3UIjk5Q2Uix37qOcB4OZGygWO5oecA84FlVjl0OgoeQeRzq+YGx5UPOSeTlRs5Nu+jnIciRxuM2h1FCTIWTlibKRY8v40JPGCcMURNltbvqcPAY4EeJiF02FQ0yMM6aFifIVLTJwz//Z">
            <a:hlinkClick r:id="rId4"/>
          </p:cNvPr>
          <p:cNvSpPr>
            <a:spLocks noChangeAspect="1" noChangeArrowheads="1"/>
          </p:cNvSpPr>
          <p:nvPr/>
        </p:nvSpPr>
        <p:spPr bwMode="auto">
          <a:xfrm>
            <a:off x="269875" y="-762000"/>
            <a:ext cx="2724150" cy="1905000"/>
          </a:xfrm>
          <a:prstGeom prst="rect">
            <a:avLst/>
          </a:prstGeom>
          <a:noFill/>
          <a:ln w="9525">
            <a:noFill/>
            <a:miter lim="800000"/>
            <a:headEnd/>
            <a:tailEnd/>
          </a:ln>
        </p:spPr>
        <p:txBody>
          <a:bodyPr/>
          <a:lstStyle/>
          <a:p>
            <a:endParaRPr lang="es-E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6" presetClass="entr" presetSubtype="0" fill="hold" nodeType="clickEffect">
                                  <p:stCondLst>
                                    <p:cond delay="0"/>
                                  </p:stCondLst>
                                  <p:childTnLst>
                                    <p:set>
                                      <p:cBhvr>
                                        <p:cTn id="10" dur="1" fill="hold">
                                          <p:stCondLst>
                                            <p:cond delay="0"/>
                                          </p:stCondLst>
                                        </p:cTn>
                                        <p:tgtEl>
                                          <p:spTgt spid="39945"/>
                                        </p:tgtEl>
                                        <p:attrNameLst>
                                          <p:attrName>style.visibility</p:attrName>
                                        </p:attrNameLst>
                                      </p:cBhvr>
                                      <p:to>
                                        <p:strVal val="visible"/>
                                      </p:to>
                                    </p:set>
                                    <p:animEffect transition="in" filter="wipe(down)">
                                      <p:cBhvr>
                                        <p:cTn id="11" dur="580">
                                          <p:stCondLst>
                                            <p:cond delay="0"/>
                                          </p:stCondLst>
                                        </p:cTn>
                                        <p:tgtEl>
                                          <p:spTgt spid="39945"/>
                                        </p:tgtEl>
                                      </p:cBhvr>
                                    </p:animEffect>
                                    <p:anim calcmode="lin" valueType="num">
                                      <p:cBhvr>
                                        <p:cTn id="12" dur="1822" tmFilter="0,0; 0.14,0.36; 0.43,0.73; 0.71,0.91; 1.0,1.0">
                                          <p:stCondLst>
                                            <p:cond delay="0"/>
                                          </p:stCondLst>
                                        </p:cTn>
                                        <p:tgtEl>
                                          <p:spTgt spid="3994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994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994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994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9945"/>
                                        </p:tgtEl>
                                        <p:attrNameLst>
                                          <p:attrName>ppt_y</p:attrName>
                                        </p:attrNameLst>
                                      </p:cBhvr>
                                      <p:tavLst>
                                        <p:tav tm="0" fmla="#ppt_y-sin(pi*$)/81">
                                          <p:val>
                                            <p:fltVal val="0"/>
                                          </p:val>
                                        </p:tav>
                                        <p:tav tm="100000">
                                          <p:val>
                                            <p:fltVal val="1"/>
                                          </p:val>
                                        </p:tav>
                                      </p:tavLst>
                                    </p:anim>
                                    <p:animScale>
                                      <p:cBhvr>
                                        <p:cTn id="17" dur="26">
                                          <p:stCondLst>
                                            <p:cond delay="650"/>
                                          </p:stCondLst>
                                        </p:cTn>
                                        <p:tgtEl>
                                          <p:spTgt spid="39945"/>
                                        </p:tgtEl>
                                      </p:cBhvr>
                                      <p:to x="100000" y="60000"/>
                                    </p:animScale>
                                    <p:animScale>
                                      <p:cBhvr>
                                        <p:cTn id="18" dur="166" decel="50000">
                                          <p:stCondLst>
                                            <p:cond delay="676"/>
                                          </p:stCondLst>
                                        </p:cTn>
                                        <p:tgtEl>
                                          <p:spTgt spid="39945"/>
                                        </p:tgtEl>
                                      </p:cBhvr>
                                      <p:to x="100000" y="100000"/>
                                    </p:animScale>
                                    <p:animScale>
                                      <p:cBhvr>
                                        <p:cTn id="19" dur="26">
                                          <p:stCondLst>
                                            <p:cond delay="1312"/>
                                          </p:stCondLst>
                                        </p:cTn>
                                        <p:tgtEl>
                                          <p:spTgt spid="39945"/>
                                        </p:tgtEl>
                                      </p:cBhvr>
                                      <p:to x="100000" y="80000"/>
                                    </p:animScale>
                                    <p:animScale>
                                      <p:cBhvr>
                                        <p:cTn id="20" dur="166" decel="50000">
                                          <p:stCondLst>
                                            <p:cond delay="1338"/>
                                          </p:stCondLst>
                                        </p:cTn>
                                        <p:tgtEl>
                                          <p:spTgt spid="39945"/>
                                        </p:tgtEl>
                                      </p:cBhvr>
                                      <p:to x="100000" y="100000"/>
                                    </p:animScale>
                                    <p:animScale>
                                      <p:cBhvr>
                                        <p:cTn id="21" dur="26">
                                          <p:stCondLst>
                                            <p:cond delay="1642"/>
                                          </p:stCondLst>
                                        </p:cTn>
                                        <p:tgtEl>
                                          <p:spTgt spid="39945"/>
                                        </p:tgtEl>
                                      </p:cBhvr>
                                      <p:to x="100000" y="90000"/>
                                    </p:animScale>
                                    <p:animScale>
                                      <p:cBhvr>
                                        <p:cTn id="22" dur="166" decel="50000">
                                          <p:stCondLst>
                                            <p:cond delay="1668"/>
                                          </p:stCondLst>
                                        </p:cTn>
                                        <p:tgtEl>
                                          <p:spTgt spid="39945"/>
                                        </p:tgtEl>
                                      </p:cBhvr>
                                      <p:to x="100000" y="100000"/>
                                    </p:animScale>
                                    <p:animScale>
                                      <p:cBhvr>
                                        <p:cTn id="23" dur="26">
                                          <p:stCondLst>
                                            <p:cond delay="1808"/>
                                          </p:stCondLst>
                                        </p:cTn>
                                        <p:tgtEl>
                                          <p:spTgt spid="39945"/>
                                        </p:tgtEl>
                                      </p:cBhvr>
                                      <p:to x="100000" y="95000"/>
                                    </p:animScale>
                                    <p:animScale>
                                      <p:cBhvr>
                                        <p:cTn id="24" dur="166" decel="50000">
                                          <p:stCondLst>
                                            <p:cond delay="1834"/>
                                          </p:stCondLst>
                                        </p:cTn>
                                        <p:tgtEl>
                                          <p:spTgt spid="39945"/>
                                        </p:tgtEl>
                                      </p:cBhvr>
                                      <p:to x="100000" y="100000"/>
                                    </p:animScale>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33795">
                                            <p:txEl>
                                              <p:pRg st="2" end="2"/>
                                            </p:txEl>
                                          </p:spTgt>
                                        </p:tgtEl>
                                        <p:attrNameLst>
                                          <p:attrName>style.visibility</p:attrName>
                                        </p:attrNameLst>
                                      </p:cBhvr>
                                      <p:to>
                                        <p:strVal val="visible"/>
                                      </p:to>
                                    </p:set>
                                    <p:animEffect transition="in" filter="fade">
                                      <p:cBhvr>
                                        <p:cTn id="29" dur="500"/>
                                        <p:tgtEl>
                                          <p:spTgt spid="33795">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nodeType="clickEffect">
                                  <p:stCondLst>
                                    <p:cond delay="0"/>
                                  </p:stCondLst>
                                  <p:childTnLst>
                                    <p:set>
                                      <p:cBhvr>
                                        <p:cTn id="33" dur="1" fill="hold">
                                          <p:stCondLst>
                                            <p:cond delay="0"/>
                                          </p:stCondLst>
                                        </p:cTn>
                                        <p:tgtEl>
                                          <p:spTgt spid="33795">
                                            <p:txEl>
                                              <p:pRg st="4" end="4"/>
                                            </p:txEl>
                                          </p:spTgt>
                                        </p:tgtEl>
                                        <p:attrNameLst>
                                          <p:attrName>style.visibility</p:attrName>
                                        </p:attrNameLst>
                                      </p:cBhvr>
                                      <p:to>
                                        <p:strVal val="visible"/>
                                      </p:to>
                                    </p:set>
                                    <p:animEffect transition="in" filter="fade">
                                      <p:cBhvr>
                                        <p:cTn id="34" dur="500"/>
                                        <p:tgtEl>
                                          <p:spTgt spid="33795">
                                            <p:txEl>
                                              <p:pRg st="4" end="4"/>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nodeType="clickEffect">
                                  <p:stCondLst>
                                    <p:cond delay="0"/>
                                  </p:stCondLst>
                                  <p:childTnLst>
                                    <p:set>
                                      <p:cBhvr>
                                        <p:cTn id="38" dur="1" fill="hold">
                                          <p:stCondLst>
                                            <p:cond delay="0"/>
                                          </p:stCondLst>
                                        </p:cTn>
                                        <p:tgtEl>
                                          <p:spTgt spid="39943"/>
                                        </p:tgtEl>
                                        <p:attrNameLst>
                                          <p:attrName>style.visibility</p:attrName>
                                        </p:attrNameLst>
                                      </p:cBhvr>
                                      <p:to>
                                        <p:strVal val="visible"/>
                                      </p:to>
                                    </p:set>
                                    <p:animEffect transition="in" filter="wipe(down)">
                                      <p:cBhvr>
                                        <p:cTn id="39" dur="580">
                                          <p:stCondLst>
                                            <p:cond delay="0"/>
                                          </p:stCondLst>
                                        </p:cTn>
                                        <p:tgtEl>
                                          <p:spTgt spid="39943"/>
                                        </p:tgtEl>
                                      </p:cBhvr>
                                    </p:animEffect>
                                    <p:anim calcmode="lin" valueType="num">
                                      <p:cBhvr>
                                        <p:cTn id="40" dur="1822" tmFilter="0,0; 0.14,0.36; 0.43,0.73; 0.71,0.91; 1.0,1.0">
                                          <p:stCondLst>
                                            <p:cond delay="0"/>
                                          </p:stCondLst>
                                        </p:cTn>
                                        <p:tgtEl>
                                          <p:spTgt spid="3994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994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994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994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9943"/>
                                        </p:tgtEl>
                                        <p:attrNameLst>
                                          <p:attrName>ppt_y</p:attrName>
                                        </p:attrNameLst>
                                      </p:cBhvr>
                                      <p:tavLst>
                                        <p:tav tm="0" fmla="#ppt_y-sin(pi*$)/81">
                                          <p:val>
                                            <p:fltVal val="0"/>
                                          </p:val>
                                        </p:tav>
                                        <p:tav tm="100000">
                                          <p:val>
                                            <p:fltVal val="1"/>
                                          </p:val>
                                        </p:tav>
                                      </p:tavLst>
                                    </p:anim>
                                    <p:animScale>
                                      <p:cBhvr>
                                        <p:cTn id="45" dur="26">
                                          <p:stCondLst>
                                            <p:cond delay="650"/>
                                          </p:stCondLst>
                                        </p:cTn>
                                        <p:tgtEl>
                                          <p:spTgt spid="39943"/>
                                        </p:tgtEl>
                                      </p:cBhvr>
                                      <p:to x="100000" y="60000"/>
                                    </p:animScale>
                                    <p:animScale>
                                      <p:cBhvr>
                                        <p:cTn id="46" dur="166" decel="50000">
                                          <p:stCondLst>
                                            <p:cond delay="676"/>
                                          </p:stCondLst>
                                        </p:cTn>
                                        <p:tgtEl>
                                          <p:spTgt spid="39943"/>
                                        </p:tgtEl>
                                      </p:cBhvr>
                                      <p:to x="100000" y="100000"/>
                                    </p:animScale>
                                    <p:animScale>
                                      <p:cBhvr>
                                        <p:cTn id="47" dur="26">
                                          <p:stCondLst>
                                            <p:cond delay="1312"/>
                                          </p:stCondLst>
                                        </p:cTn>
                                        <p:tgtEl>
                                          <p:spTgt spid="39943"/>
                                        </p:tgtEl>
                                      </p:cBhvr>
                                      <p:to x="100000" y="80000"/>
                                    </p:animScale>
                                    <p:animScale>
                                      <p:cBhvr>
                                        <p:cTn id="48" dur="166" decel="50000">
                                          <p:stCondLst>
                                            <p:cond delay="1338"/>
                                          </p:stCondLst>
                                        </p:cTn>
                                        <p:tgtEl>
                                          <p:spTgt spid="39943"/>
                                        </p:tgtEl>
                                      </p:cBhvr>
                                      <p:to x="100000" y="100000"/>
                                    </p:animScale>
                                    <p:animScale>
                                      <p:cBhvr>
                                        <p:cTn id="49" dur="26">
                                          <p:stCondLst>
                                            <p:cond delay="1642"/>
                                          </p:stCondLst>
                                        </p:cTn>
                                        <p:tgtEl>
                                          <p:spTgt spid="39943"/>
                                        </p:tgtEl>
                                      </p:cBhvr>
                                      <p:to x="100000" y="90000"/>
                                    </p:animScale>
                                    <p:animScale>
                                      <p:cBhvr>
                                        <p:cTn id="50" dur="166" decel="50000">
                                          <p:stCondLst>
                                            <p:cond delay="1668"/>
                                          </p:stCondLst>
                                        </p:cTn>
                                        <p:tgtEl>
                                          <p:spTgt spid="39943"/>
                                        </p:tgtEl>
                                      </p:cBhvr>
                                      <p:to x="100000" y="100000"/>
                                    </p:animScale>
                                    <p:animScale>
                                      <p:cBhvr>
                                        <p:cTn id="51" dur="26">
                                          <p:stCondLst>
                                            <p:cond delay="1808"/>
                                          </p:stCondLst>
                                        </p:cTn>
                                        <p:tgtEl>
                                          <p:spTgt spid="39943"/>
                                        </p:tgtEl>
                                      </p:cBhvr>
                                      <p:to x="100000" y="95000"/>
                                    </p:animScale>
                                    <p:animScale>
                                      <p:cBhvr>
                                        <p:cTn id="52" dur="166" decel="50000">
                                          <p:stCondLst>
                                            <p:cond delay="1834"/>
                                          </p:stCondLst>
                                        </p:cTn>
                                        <p:tgtEl>
                                          <p:spTgt spid="3994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tudents write a &quot;tweet&quot; each morning on a laminated strip of paper lhttp://pinterest.com/pin/16536723601657745/#ines, this would make a great morning meeting activity in the intermediate grades."/>
          <p:cNvPicPr>
            <a:picLocks noChangeAspect="1" noChangeArrowheads="1"/>
          </p:cNvPicPr>
          <p:nvPr/>
        </p:nvPicPr>
        <p:blipFill>
          <a:blip r:embed="rId2" cstate="print"/>
          <a:srcRect/>
          <a:stretch>
            <a:fillRect/>
          </a:stretch>
        </p:blipFill>
        <p:spPr bwMode="auto">
          <a:xfrm>
            <a:off x="4284663" y="1800225"/>
            <a:ext cx="2490787" cy="3322638"/>
          </a:xfrm>
          <a:prstGeom prst="rect">
            <a:avLst/>
          </a:prstGeom>
          <a:noFill/>
          <a:ln w="9525">
            <a:noFill/>
            <a:miter lim="800000"/>
            <a:headEnd/>
            <a:tailEnd/>
          </a:ln>
        </p:spPr>
      </p:pic>
      <p:sp>
        <p:nvSpPr>
          <p:cNvPr id="3" name="2 CuadroTexto"/>
          <p:cNvSpPr txBox="1"/>
          <p:nvPr/>
        </p:nvSpPr>
        <p:spPr>
          <a:xfrm>
            <a:off x="2195513" y="836613"/>
            <a:ext cx="5040312" cy="523875"/>
          </a:xfrm>
          <a:prstGeom prst="rect">
            <a:avLst/>
          </a:prstGeom>
          <a:noFill/>
        </p:spPr>
        <p:txBody>
          <a:bodyPr wrap="none">
            <a:spAutoFit/>
          </a:bodyPr>
          <a:lstStyle/>
          <a:p>
            <a:pPr>
              <a:defRPr/>
            </a:pPr>
            <a:r>
              <a:rPr lang="es-ES" sz="2800" b="1" i="1" dirty="0">
                <a:latin typeface="+mj-lt"/>
                <a:ea typeface="ＭＳ Ｐゴシック" pitchFamily="34" charset="-128"/>
              </a:rPr>
              <a:t>¡</a:t>
            </a:r>
            <a:r>
              <a:rPr lang="es-ES" sz="2800" b="1" i="1" dirty="0" err="1">
                <a:latin typeface="+mj-lt"/>
                <a:ea typeface="ＭＳ Ｐゴシック" pitchFamily="34" charset="-128"/>
              </a:rPr>
              <a:t>Tuiteando</a:t>
            </a:r>
            <a:r>
              <a:rPr lang="es-ES" sz="2800" b="1" i="1" dirty="0">
                <a:latin typeface="+mj-lt"/>
                <a:ea typeface="ＭＳ Ｐゴシック" pitchFamily="34" charset="-128"/>
              </a:rPr>
              <a:t> los Juegos Olímpicos!</a:t>
            </a:r>
          </a:p>
        </p:txBody>
      </p:sp>
      <p:sp>
        <p:nvSpPr>
          <p:cNvPr id="35844" name="AutoShape 2" descr="data:image/jpeg;base64,/9j/4AAQSkZJRgABAQAAAQABAAD/2wCEAAkGBw8SEhAUEA8RFhQVFxcUFBcVERQVFRIQFBUXFhcSFRQYHCggGBolHRYUITItJSkrLi4uFx8zODMsNygtLiwBCgoKDg0OGxAQGiwkICQsLCwsLDYsLCwsLCwsLCwsLCwsLCwsKzQsLCwsLCwsLC0sLCwsLCwsLywsLCwsLCwsLP/AABEIAOAA4AMBEQACEQEDEQH/xAAbAAEAAQUBAAAAAAAAAAAAAAAABgECAwQFB//EAEoQAAEEAAEGBQ8LBAEEAwAAAAEAAgMRBAUGEiExUSJBYXGBExQVMlJTcnORk6Gxs9HSByMzQlRigpKUsvBjosHC4XSDhKMkNEP/xAAZAQEAAwEBAAAAAAAAAAAAAAAAAQMEBQL/xAAwEQEAAQICCQIGAgMBAAAAAAAAAQIDBBESITEyQVFxkbETUiJhgaHh8MHRFDNCBf/aAAwDAQACEQMRAD8A9xQEETypntGHFmDj64eNReHaMDDyyfWPI2+dbLeDqnXXqj79mO7jKadVOufs4OIynlGX6TGdTB+rh42sA5nv0nLXTYs07Kc+rHVibtXHLo1TBJx4zGnnxcv+CrMqfbHaFfqV+6e8nWz/ALVjP1c3xJlT7Y7Qj1K/dPeVOtnfacX+qm+JMqfbHaDTr9095OtT9oxX6qb4kyp9sdoNOrnPeTrQ9/xX6qb4kyjlHaDTq5z3lTrP+tif1M3xKdXKO0GnVznvJ1kO/Yn9TN8SauUdoNOrnPeVOsR33EfqZviTVyjtCNKrnPeTrBvfJ/1M3xJq5R2g0quc95Ox7O7n/UTfEmrlHaDSq5z3lTsdH3U36ib4kz+UdoNKrnPeTsbHvl/UTfEmfyjtBnPOe8qdjIv6vn5vjU5/KO0IznnPeTsXDuk89L8SZ/uUGc857nYuHc/z0vxJnP7Cc55qdiYO5d52T4k0pRnPM7E4fuD5yT4k0pM5U7D4fvf97/iTSkU7DYbvQ/M73qdOoVbkjDjtWFp3tke0+UOUaUztNmxt4ebFw64MbMPuynqzDyU/WBzFV1W7dW9TH01Lab9ynZV/Lv5Lz2AIZjoxETqEzCTA4/eJ1x9NjlWS7g5229fy4/lttYyJ1V6vnw/CYNIOsbP8LC2qoKEgayg85y/lx+Oc5kTi3CAkEg07FEajr4ovX6urYw8Wo0qt7x+XKxGJmv4adnn8NaNgaAGgADUABQA5leyrrQLQLQLQLQLQLQLQLQLQLQLQLQLQLQUtAtAtAtAtAtAtBR4BBBAIOog6wRuIQbOb+W3YFzWSOJwjjQJNnCuOw33o+j10YixF2NKne8/lqw2ImidGrZ4/D0cFcp1UO+UDKRIjwkbqMwL5iNrcMDRbyaZ4PMHLdgrWc+pPDZ1/DDjbuUaEcdvT8o8wAAAAADUAOIDiW5zlbQLQLQLQLQLQLQLQLQLQLQLQLQLQLQLQLQLQLQLQLQLQLQLQWyNDgQ4WCKIPGDxKUJN8n+UnFkmGkcS/D1oE7X4Z3aHlLaLegLn4y1lVpxsny6mDu6VOjO2PCM4vE9WxWMlPHIYmckcPAFchdpHpW21ToW6Y+Wfdhv16VyZ+nYte1JaBaBaBaBaBaBaBaBaBaBaBaBaBaBaBaBaCloFoFoFoFoFoFoFoM2RcR1LHYR/FJpYd/KHt0mD87B5VViKdK1VHLWvwtWjdj56nLyQ+4mk7XFzjzue4n1q+qMpyUTOetuWvIWgWgWgWgWgWgWgWgWgWgWgWgWgWgWgWgWpBQFoFoFoFoFoFoFoMUh+cwh3YnDn/ANrVFW5V0nw929+nrHlq5GPzMfMf3Fe6trw3bUBaBaBaBaBaBaBaBaBaBaBaBaBaBaDPgsJJM8Mjbbj5AO6J4gvFdcURnL1RRVXOVKTnNQUxgd96STjO5kbeIbSSeTbsGL/LnXPaP7b/APDjVHef4h1sPkqGEfNQhz+IuOu95ebocw6FRVdqrn4p1NFNmi3Hwxr/AHi5zs1zI90k85LnGyGNAA4gAXXqAobOJXRitGNGiFE4TSmaq6tc8nBzhydHh5GtjkLrFkOolp4rIA2rVYu1XKc5hkxFqm3VlEuVavUFoFoFoFoFoMUh4eG/6iD2rVFW7V0nw9W9+nrHlrZJ+iZ+L9xXqra8y3LUILQLQESpaIVtBS0C0C0C0C0C0C0C0GTDwukc1jBbnGgOVRVVFMZy9U0zVOUPRsi5KZh2aI1uOt7u6PuHEuReuzcqzdmzZi3TlH1dBVLWrjJJgPmo2uO9z9EegEn0L3RFP/UvFc1xux90cypJlYg8Cm/0aJ9Zd5Frtxh+ff8AcmK7OJ5dv3NFJLs6V6V67u75b12t8ZZamCc89a20QWgWgWgWgWgxyHh4f/qIPatUVbtXSfD3b36eseWvkz6NvO797l6l5na2rUILQLQb+QJg3EwE92B+bg/5VV+M7dUfJdYnK5TPzTrH5Bw0tl0Ya7umcE3vNaj0grm0Yi5Rsl1LmHt17YRvKGaEzbMLw8bjwXe4+ha6MZTO9GTFcwVUbs5o9iIHxnRkY5p3OBB59e0LXTVFUZxLJVTNM5TGTHal5LQLQLQLQLQLQTfM3JWgzqzxwnjgfdj385281cq52Lu6U6EbI8ung7OjTpztnwkqxtogICDUyhk2GYVKwHcdjhzOGsL3Rcqon4ZeLlqmuPihCcu5uyQW5pL4t/1meEN3KPQulZxEXNU6pcy/hqreuNcOJa0MpaBaBaBaDHIeHh/Hwe1alW7PSfD3b346x5YMnfRjnf8AvcvUvM7ZbNqEFoFoAcg9NyDlMYiFrvrDgvG5429B29K41616deXZ27F2LlGfHi6KqWsWIw8cg0ZGNcNzgCppqmmc4lFVMVRlMI3lLM6N1mB5Ye5dbm9B2j0rZbxkxvxmxXMFTOuickWyhkyeA/OxkDidtaeZw1f5W23dor3ZYblqu3vQ07VistAtAtB0cgZP64maw9qOE/wBxdJodKpv3PToz48F1i16lcRw4vTANy47tKoCAgICChF7UEDzqyF1E9UiHzROsd7cf9T6Nm5dPDX9P4atvly8Th9D4qdnhHbWtjLQLQLQWSHhQePh9q1RVuz0nw9Ub8dY8sOB7T8T/aOXpFW2We1CC0C0C0G9kjKkmHk02awdTmnY9u47juPF5VXdtRcpylZauzbqzh6NkrKkWIbpRu8Jp7Zp3EfwLk3LVVucqnYtXabkZ0t1VrBBR7QQQQCDqIIsEcoTYbUcyrmjDJZhPU3btrD0fV6PItdvF1U6qtflju4OmrXTq8IflLJc8BqVhA4nDW13M7361vt3abm7Ln3LVdvehpWrFZaD0HMvJ/U4NMjhS8L/ALY7Ues/iXLxdzSry5Org7ejRpc0gWVrEBAQEBAQWTwte1zXi2uBBG8FTEzE5wiYiYyl5blfAOglfGeLW090w7D/ADjBXatXIuUxU4l23NuuaWna9qy0C0FjzwofHQ+1alW7PSfD1RvR1jyw4M8E+HJ7Rynkirenqz2iC0C0C0HfzUyPDiTJ1RzwWaJAaQAQb22CeL0rLib1VvLR4tWGs0Xc9Lgl2EzdwsTg5jHBw2O6rJfocsFWIuVRlM/aG+jDW6ZziPvLrKleICAgslia4FrmhzTqIIsEcoUxMxOcImImMpQjOPNYx3JhwSza5m1zBvb3TfSOXi6NjFaXw17ebm4jCaPxUbOTgZKwZmmjjH1jr5GDW4+QFarlehRNTLao064pesNaAAAKA1AbgOJcN3VUBAQEBAQEBBFM/sFcbJQNbDou8B2y+Z1fmK24KvKqaebDjqM6Yr5IPa6TmloFoMch4UPjofatUVbs9J8PVG9HWPLHhtjvDk9o5TGyOkIq3p6yzWjyWgWgWg6GQMpnDzNfr0e1eBxsO2uUUD0Kq9a9SjJdYu+nXpd3qUMrXta5hBa4WCNhB41xpiYnKXaiYmM4XqEiAgICAg5uFyJDHO+ZgoubRb9UEmy4DiJofwq2q9VVRFEqabFNNc1w6SqXCAgICAgICAg08r4Pq0MsYq3NIbezT2tJ6QF7tV6FcVPF2jToml5/JmtjgfoL5RJHXpda6sYq1PH7S5U4W7HD7wvhzSxrtsbW+FI3/UlROLtRx+yYwl2eGX1bGNzbZhojJiZgTsYxmrTfxDSOut+rYCvFGJm5Vo0R9XqvDRbp0q5+iLyHXF42L2rVrq3Z6T4ZaN6OseVkH1/GSe0ckbI6QV709ZZLUvJaBaBaBaDsZCzimw2ocOM6ywnYd7T9U+j1rPew9NzXsnm0WcRVa1bY5Jxk3OXCTVUgY7uZKab3A7D0Fc65hrlHDN0reJt18cnYCoXiAgICAgICAgICAgICAgIMM+KjYLfIxo+84N9amKaqtkIqqinbLg5Tzxw0YIiuV33dTAeV529FrVbwddW9qZbmMt07uuUGyplOXEP05XWdgA1NYNzR/CujbtU24ypc25dquTnU0ZDri8bF7Vq9zsnpPh5o3o6x5WR7ZPGS+0cpjZHSPBXvT1nyvtHktAtAtAtB0sgZKOKlEYeGgDScTt0QQOCOM6wqr130qdJbYterVo5vQ8Dm3g4gKha491IA8k79eodAC5VeIuVcXVow1ung6kbA0U0ADcBQ8ipmc9q+Iy2LkBAQEBAQEBAQEBAQEBAQaeMyVh5dcsMbjvLRpfmGte6btdG7Kuu1RXvRDly5m4I7GPbzSO/2tXRjLscfspnB2uX3cPLmScm4UcJ0r5PqxiQXzuIbwR/Ba02bt67syiOeTPetWLUa85nlmh0p1s4vnI+j5xq2zsnpPhio3o6x5Wt7aXxsvtHKY3Y6R4RXvT1nyutSgtAtAtAtBmweLfE9skZpzTYP+DvBFjpXmqmKo0ZTTVNM6UbXqGQM4IcU0UQ2QDhMJ18pb3Tf4Vx71iq1Py5uzZxFN2PnyddULxAQEBAQEBAQEBAQEBAQYsXOI2Pe7YxpceZos+pTTTpTEQiqqKYmZ4IQ/P8Akrg4ZgPLIXf6hdGMBHu+znf59Xt+7l47O7GyCuqCMboxon8xJcOghXUYS1Twz6qa8Xdq45dHDLiSSTZOsk7Sd5WhmY5DrZ4yP2jUnZPSXqjejrAe2l8bL7RyU7sdI8Ir3p6z5VtS8loFoFoFoFoKteQQQSCNYINEHeDxJknN28FnbjmUBJp8QD26R8opxPSs1eEtVa8smijF3adWeb0DIrsY5odiupNJGpjGODh4Ti4i+QDpXMu+nE5UZ9XTterMZ3Mun7LpqpcICAgICAgICAgICAgjGf8AlDqeH6mDwpTo/gbRcf2j8S14K3pXNLkyY25o29Hm82tdZyS0QWgtkPaeHH7Rqidk9JeqN6OsKv7ebxsvtHJTux0jwV789Z8qWvTyWgWgWgWgWgWg6+aZZ15htOq0jt7vRdof3aKoxOfpVZfv7C/DZerTn+8vu9bXEdsQEBAQEBAQEBAQEBAQeS515W65xDnNNsbwI9xaNruk2eal2sNa9OjKdvFxMTd9SvONnBx7WhQWgWgskPa+Gz97VE7JeqN6Oq+X6Scf1pfauUUbsdI8Jub89Z8rSV6eC0C0C0C0C0C0C0EvyRn5LG0Nnj6oBq0wdF9feGxx8nSsNzA01TnROTdax1VMZVxmmWQ8rjFML2wyMZsDn6I0zx6IBNgb/wDmsF616c5TMTLfZu+pGcRMQ6aqWiAgICAgICAgICCJ5+Zd6lH1CM/OSDhV9SI6j0u1jmvkW3B2NKrTnZHlixl/Rp0I2z4ebWuq5RaBaBaC2Q9r4TP3tUTsl6o3oX4n6XEeOm9o5RRux0jwXN+rrPl2smYaPGDqZeI8SBwHHtMQ0DtX7njeNo2gkWqblU2fi20+Pwut003vhzyq89fm5mUcnzQO0Zo3MPFex3K1w1HoVtFymuM6ZU126qJyqhq2vbwWgWgWgWgvhic9waxrnOOxrQSTzAKJmIjOUxEzOUJxm7mMdUmM5xEDfnHD1Dy8S59/G8Lff+nQsYLjc7f2nbGgAAAAAUABQAGwALnOkqgICAgICAgICAg5OcmXY8JFpOovdYjZxudvO5o4z/khXWLM3asuHFTfvxapznbwh5Hi8U+V75JHaT3G3Hef8Di6F26aYpjKNjiVVTVM1TtYrUvJaBaBaCyU6h4Tf3BJ2PVO9DLi/psR46b2jlFvcp6R4Tc36us+VjXkEEEgg2CDRBGsEHiK9PD0fNjOWLFtGHxbWGTYNJoLJgOQ6g/k49o3DlYjD1Wp07ezx+HVw+IpuxoXNvn8s2UMw8I+zE58R3A6TL8F2vyELzRjrkbdb1Xgbc7NThYn5PcSPo5oXD72kw+QB3rWmnH0cYnz/TNVgK42TE/b+2ocxcfui85/wvf+ba+fZ4/wbvy7s0OYGMPbPgaPCc4+QNr0rzOOt8Il6jAXOMw7OB+T2EUZp3v5GNDBzE6yeilRXj6p3Yy+6+jAUxvTn9koydkvDwCoYms3kDhHwnHWekrHXcrrnOqc2yi3RRGVMZNxeHsQEBAQEBAQEBAQcfOPOGHCMt3CkI4EYOt3Ke5by+S1fYsVXZ1bOai/fptRr28nlGUsoy4iR0krrcfI1vE1o4gP5rXZt26aKdGlxq7lVdWlU1bXt4LQLQLQLQWSnV0t/cEnY9U70M2OPz2J8fN7Vy829ynpHhN3fq6z5YbXp4VDv5yoJ1mvnzWjHjCSNjZdpHJIOPn8vGVzsRgs/it9v6dHD43L4bnf+/7T+ORrgHNIIIsEGwQeMEbVzZjLVLpROeuFyAgICAgICAgICAgICASghmcmfUcdx4WpH7C/bGzwe7Po59i3WMFNWuvVHLj+GG/jYp1Ua558Py86xGJfI5z5HlznGy5xskrqU0xTGUOXVVNU5yx2pQWgWgWgWgWgsmOrpHrCJp2tjKP0+K8fN7Vy829ynpHh6u79XWfLBa9vBaBaDrZCzixOEPzT7ZdmN1lh3kD6p5R02qbuHou723mutX67W7s5PQ8iZ64Seg93UZO5eRok/dk2Hpo8i5d3B3KNca4/eDp2sZbr1Tqn94pKsrUICAgICAgICAgEoI1lnPXBwWGO6s/uYyC0H70mwdFnkWq1g7leudUfvBlu4y3RqjXPy/tAMu50YrFWHu0Y+9ssNI+8dr+nVyBdKzhqLWuNvNzb2Jru6p2cv3a4trQoLQLQLQLQUQEBBZOeCej1omNrayn/APYxXj5vauXi1uU9I8PV3/ZV1ny1rXt4LQLQLQLRDp5KzgxeHoQzODR9Q8JnNonZ0Uqrli3c3oXW79y3uz9OCV5P+Uk6hiMPe90Tq/sd8Sx1/wDn+yrv+/w2Uf8Aoe+nt/U/2kODz2yfJ/8AtoHdIxza/FWj6Vlqwd6nhm004yzVxydfDZTw8n0eIhf4MjXeoqmq3XTtiY+i6m5RVuzE/Vtrw9iCjnAbTXOg0cTlrCR/SYmBvIZWX5LtWU2blWymeyuq7bp21R3cfGZ+ZPZei98hHEyM/udQPlV9OCuztjJRVjbUbJz+iP5Q+UiQ2MPh2t+9I4uP5W0B5StNH/nx/wBT2Z68fV/xHf8Af5RXKeXMViPpp3uHc3os/I2genWtluzbt7sMdy9Xc3pc+1YqLRJaILQLQLRJaBaBaBaDHOeCVJDcyuKxOLG7ETe1cq7X+unpHh7vf7Kus+WrasVloFoFoFoFoFoFoKFDJdG8t7Ukcxr1KJ17SNWxk66k74/87veo0Y5PWlVzlhdr1nWeXWvUanmYz2gQVtAtAtAtAtAtAtAtAtAtAtAtAtBa5pdqG0kAc5IAUTq1vVMZzk72fmDMWPxG6TRmbzOFO/ua5Z8HXpWY+WpoxlOjdn563BtaWUtAtAtAtAtAtAtAtAtAtAtAtAtAtAtAtAtBS0C0C0C0C0C0C0C0HVzVwRnxmFYNgkEjuRkXDN8hoDpVOJr0LVU/Tuvw1GndiPr2T75TsimaBs8Yt8FlwG10B7f8tB3MHLm4G9oV6M7J8ujjbWnRpRtjw8qBXZcctAtAtAtAtAtAtEFoFoFoktAtAtAtAtAtAtAtAtAtAtAtAtAtAtB6d8l2QzHG7FSNp0o0Yr2iAG9L8Ro8zWnjXIx97Sq0I4bev4dbA2dGnTnj4Tsrnt7yLPnNB2Fc6aBt4dxtwA+gJ4q73uPFs3X2cJiouRo1bfP5cjFYXQnSp2ePwiFrcwFoFoFoFoFoFoFoFoFoFoFoFoFoFoFoFoFoFoFoFoFoFoFoJfmRmc7FObNiGluHGsA6jOeID+nvPHsG8YcVi4txo07fH5b8LhZr+KrZ5/D1xrQAABQGocgXGddVBRwB1Eajt5QggmcXycRSEvwbhE46zGQepE/drXH0WOQLoWcfVTqr1/Pj+WC9gaatdGrx+EFyjmxj4CeqYWUjuox1RpG+2XQ56XQoxNqvZV/DBXhrtG2P5ch4LTTgQdxBB8hV8TE7FM0zG2FukiMpV0kzMpVF7j5CmcJ0Z5K6Lu5d+UqNKDQq5K9Td3Lvyn3JpRzToVcleov7h/5He5NKnmaFXI6hJ3uT8jvcmnTzPTq5K9bS96k8273KNOnnB6dfKVetZe9S+bf7k06ecHp18p7K9aTd5l80/wByadHOD06+U9jrKfvE3mn+5PUo5x3PTr5T2V6xn7xN5mT3J6lHOO8Hp1+2e0nWGI+zz+Zk9yepRzjvB6dftntKvY/E/Zp/Mye5PUo90d4T6VftntKvY7E/ZsR5iT4VHqUe6O8HpV+2e0q9jMV9lxHmJPhT1aPdHeD0q/bPaTsXivsuJ8xL8Kerb90d4PSr9s9pV7FYv7Jif08vwp6tv3R3g9K57Z7Sq3I+MOzB4o/+PL8Ketb90d4T6Nz2z2l1cBmRlKUj/wCP1Md1K4MA/CLd6FTXjLNPHPotpwd2rhkm2b/yd4eEh+Jd1d41hpbUTT4H1+nVyLn3sdXXqp1R92+1gqKNdWufsmwCwtog/9k="/>
          <p:cNvSpPr>
            <a:spLocks noChangeAspect="1" noChangeArrowheads="1"/>
          </p:cNvSpPr>
          <p:nvPr/>
        </p:nvSpPr>
        <p:spPr bwMode="auto">
          <a:xfrm>
            <a:off x="63500" y="-144463"/>
            <a:ext cx="304800" cy="304801"/>
          </a:xfrm>
          <a:prstGeom prst="rect">
            <a:avLst/>
          </a:prstGeom>
          <a:noFill/>
          <a:ln w="9525">
            <a:noFill/>
            <a:miter lim="800000"/>
            <a:headEnd/>
            <a:tailEnd/>
          </a:ln>
        </p:spPr>
        <p:txBody>
          <a:bodyPr/>
          <a:lstStyle/>
          <a:p>
            <a:endParaRPr lang="es-ES"/>
          </a:p>
        </p:txBody>
      </p:sp>
      <p:pic>
        <p:nvPicPr>
          <p:cNvPr id="43013" name="Picture 3"/>
          <p:cNvPicPr>
            <a:picLocks noChangeAspect="1" noChangeArrowheads="1"/>
          </p:cNvPicPr>
          <p:nvPr/>
        </p:nvPicPr>
        <p:blipFill>
          <a:blip r:embed="rId3" cstate="print"/>
          <a:srcRect/>
          <a:stretch>
            <a:fillRect/>
          </a:stretch>
        </p:blipFill>
        <p:spPr bwMode="auto">
          <a:xfrm>
            <a:off x="1403350" y="2225675"/>
            <a:ext cx="2447925" cy="2447925"/>
          </a:xfrm>
          <a:prstGeom prst="rect">
            <a:avLst/>
          </a:prstGeom>
          <a:noFill/>
          <a:ln w="9525">
            <a:noFill/>
            <a:miter lim="800000"/>
            <a:headEnd/>
            <a:tailEnd/>
          </a:ln>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43013"/>
                                        </p:tgtEl>
                                        <p:attrNameLst>
                                          <p:attrName>style.visibility</p:attrName>
                                        </p:attrNameLst>
                                      </p:cBhvr>
                                      <p:to>
                                        <p:strVal val="visible"/>
                                      </p:to>
                                    </p:set>
                                    <p:animEffect transition="in" filter="fade">
                                      <p:cBhvr>
                                        <p:cTn id="7" dur="2000"/>
                                        <p:tgtEl>
                                          <p:spTgt spid="43013"/>
                                        </p:tgtEl>
                                      </p:cBhvr>
                                    </p:animEffect>
                                    <p:anim calcmode="lin" valueType="num">
                                      <p:cBhvr>
                                        <p:cTn id="8" dur="2000" fill="hold"/>
                                        <p:tgtEl>
                                          <p:spTgt spid="43013"/>
                                        </p:tgtEl>
                                        <p:attrNameLst>
                                          <p:attrName>ppt_w</p:attrName>
                                        </p:attrNameLst>
                                      </p:cBhvr>
                                      <p:tavLst>
                                        <p:tav tm="0" fmla="#ppt_w*sin(2.5*pi*$)">
                                          <p:val>
                                            <p:fltVal val="0"/>
                                          </p:val>
                                        </p:tav>
                                        <p:tav tm="100000">
                                          <p:val>
                                            <p:fltVal val="1"/>
                                          </p:val>
                                        </p:tav>
                                      </p:tavLst>
                                    </p:anim>
                                    <p:anim calcmode="lin" valueType="num">
                                      <p:cBhvr>
                                        <p:cTn id="9" dur="2000" fill="hold"/>
                                        <p:tgtEl>
                                          <p:spTgt spid="43013"/>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3010"/>
                                        </p:tgtEl>
                                        <p:attrNameLst>
                                          <p:attrName>style.visibility</p:attrName>
                                        </p:attrNameLst>
                                      </p:cBhvr>
                                      <p:to>
                                        <p:strVal val="visible"/>
                                      </p:to>
                                    </p:set>
                                    <p:animEffect transition="in" filter="fade">
                                      <p:cBhvr>
                                        <p:cTn id="14" dur="1000"/>
                                        <p:tgtEl>
                                          <p:spTgt spid="43010"/>
                                        </p:tgtEl>
                                      </p:cBhvr>
                                    </p:animEffect>
                                    <p:anim calcmode="lin" valueType="num">
                                      <p:cBhvr>
                                        <p:cTn id="15" dur="1000" fill="hold"/>
                                        <p:tgtEl>
                                          <p:spTgt spid="43010"/>
                                        </p:tgtEl>
                                        <p:attrNameLst>
                                          <p:attrName>ppt_x</p:attrName>
                                        </p:attrNameLst>
                                      </p:cBhvr>
                                      <p:tavLst>
                                        <p:tav tm="0">
                                          <p:val>
                                            <p:strVal val="#ppt_x"/>
                                          </p:val>
                                        </p:tav>
                                        <p:tav tm="100000">
                                          <p:val>
                                            <p:strVal val="#ppt_x"/>
                                          </p:val>
                                        </p:tav>
                                      </p:tavLst>
                                    </p:anim>
                                    <p:anim calcmode="lin" valueType="num">
                                      <p:cBhvr>
                                        <p:cTn id="16" dur="1000" fill="hold"/>
                                        <p:tgtEl>
                                          <p:spTgt spid="430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contenido"/>
          <p:cNvSpPr>
            <a:spLocks noGrp="1"/>
          </p:cNvSpPr>
          <p:nvPr>
            <p:ph idx="1"/>
          </p:nvPr>
        </p:nvSpPr>
        <p:spPr>
          <a:xfrm>
            <a:off x="881063" y="2446338"/>
            <a:ext cx="7408862" cy="3451225"/>
          </a:xfrm>
        </p:spPr>
        <p:txBody>
          <a:bodyPr/>
          <a:lstStyle/>
          <a:p>
            <a:pPr marL="0" indent="0">
              <a:buFont typeface="Symbol" pitchFamily="18" charset="2"/>
              <a:buNone/>
            </a:pPr>
            <a:r>
              <a:rPr lang="es-ES" sz="2000" i="1" smtClean="0"/>
              <a:t>Los Juegos Olímpicos son sin duda los </a:t>
            </a:r>
            <a:r>
              <a:rPr lang="es-ES" sz="2000" b="1" i="1" smtClean="0"/>
              <a:t>representantes máximos del deporte </a:t>
            </a:r>
            <a:r>
              <a:rPr lang="es-ES" sz="2000" i="1" smtClean="0"/>
              <a:t>en la actualidad, siendo el evento más significativo en el cual se reúnen deportistas de </a:t>
            </a:r>
            <a:r>
              <a:rPr lang="es-ES" sz="2000" b="1" i="1" smtClean="0"/>
              <a:t>todas partes del mundo</a:t>
            </a:r>
            <a:r>
              <a:rPr lang="es-ES" sz="2000" i="1" smtClean="0"/>
              <a:t>. Los Juegos Olímpicos son uno de los eventos, además, que </a:t>
            </a:r>
            <a:r>
              <a:rPr lang="es-ES" sz="2000" b="1" i="1" smtClean="0"/>
              <a:t>mayor cantidad de espectadores </a:t>
            </a:r>
            <a:r>
              <a:rPr lang="es-ES" sz="2000" i="1" smtClean="0"/>
              <a:t>reúnen y debido a su larga trayectoria son considerados </a:t>
            </a:r>
            <a:r>
              <a:rPr lang="es-ES" sz="2000" b="1" i="1" smtClean="0"/>
              <a:t>uno de los momentos más importantes de unión de la Humanidad.</a:t>
            </a:r>
          </a:p>
          <a:p>
            <a:pPr marL="0" indent="0">
              <a:buFont typeface="Symbol" pitchFamily="18" charset="2"/>
              <a:buNone/>
            </a:pPr>
            <a:r>
              <a:rPr lang="es-ES" smtClean="0"/>
              <a:t>							</a:t>
            </a:r>
            <a:r>
              <a:rPr lang="es-ES" sz="1400" i="1" smtClean="0"/>
              <a:t>Wikipedia</a:t>
            </a:r>
          </a:p>
        </p:txBody>
      </p:sp>
      <p:sp>
        <p:nvSpPr>
          <p:cNvPr id="9219" name="2 Título"/>
          <p:cNvSpPr>
            <a:spLocks noGrp="1"/>
          </p:cNvSpPr>
          <p:nvPr>
            <p:ph type="title"/>
          </p:nvPr>
        </p:nvSpPr>
        <p:spPr/>
        <p:txBody>
          <a:bodyPr/>
          <a:lstStyle/>
          <a:p>
            <a:r>
              <a:rPr lang="es-ES" b="1" i="1" smtClean="0"/>
              <a:t>¿Qué son los Juegos Olímpicos?</a:t>
            </a:r>
          </a:p>
        </p:txBody>
      </p:sp>
      <p:pic>
        <p:nvPicPr>
          <p:cNvPr id="9220" name="Picture 4" descr="http://www.hd-tecnologia.com/imagenes/articulos/2012/07/olimpiadas.jpg"/>
          <p:cNvPicPr>
            <a:picLocks noChangeAspect="1" noChangeArrowheads="1"/>
          </p:cNvPicPr>
          <p:nvPr/>
        </p:nvPicPr>
        <p:blipFill>
          <a:blip r:embed="rId2" cstate="print"/>
          <a:srcRect/>
          <a:stretch>
            <a:fillRect/>
          </a:stretch>
        </p:blipFill>
        <p:spPr bwMode="auto">
          <a:xfrm>
            <a:off x="-128588" y="4941888"/>
            <a:ext cx="2779713" cy="1146175"/>
          </a:xfrm>
          <a:prstGeom prst="rect">
            <a:avLst/>
          </a:prstGeom>
          <a:noFill/>
          <a:ln w="9525">
            <a:noFill/>
            <a:miter lim="800000"/>
            <a:headEnd/>
            <a:tailEnd/>
          </a:ln>
        </p:spPr>
      </p:pic>
      <p:pic>
        <p:nvPicPr>
          <p:cNvPr id="9221" name="Picture 6" descr="http://www.civile.com.ar/imagenes/CIVILE2.jpg"/>
          <p:cNvPicPr>
            <a:picLocks noChangeAspect="1" noChangeArrowheads="1"/>
          </p:cNvPicPr>
          <p:nvPr/>
        </p:nvPicPr>
        <p:blipFill>
          <a:blip r:embed="rId3" cstate="print"/>
          <a:srcRect/>
          <a:stretch>
            <a:fillRect/>
          </a:stretch>
        </p:blipFill>
        <p:spPr bwMode="auto">
          <a:xfrm>
            <a:off x="2484438" y="4941888"/>
            <a:ext cx="2100262" cy="1077912"/>
          </a:xfrm>
          <a:prstGeom prst="rect">
            <a:avLst/>
          </a:prstGeom>
          <a:noFill/>
          <a:ln w="9525">
            <a:noFill/>
            <a:miter lim="800000"/>
            <a:headEnd/>
            <a:tailEnd/>
          </a:ln>
        </p:spPr>
      </p:pic>
      <p:pic>
        <p:nvPicPr>
          <p:cNvPr id="9222" name="Picture 8" descr="http://img01.lavanguardia.com/2012/07/28/Juegos-Olimpicos-Los-atletas-s_54329632389_53389389549_600_396.jpg"/>
          <p:cNvPicPr>
            <a:picLocks noChangeAspect="1" noChangeArrowheads="1"/>
          </p:cNvPicPr>
          <p:nvPr/>
        </p:nvPicPr>
        <p:blipFill>
          <a:blip r:embed="rId4" cstate="print"/>
          <a:srcRect/>
          <a:stretch>
            <a:fillRect/>
          </a:stretch>
        </p:blipFill>
        <p:spPr bwMode="auto">
          <a:xfrm>
            <a:off x="4932363" y="4899025"/>
            <a:ext cx="1800225" cy="1189038"/>
          </a:xfrm>
          <a:prstGeom prst="rect">
            <a:avLst/>
          </a:prstGeom>
          <a:noFill/>
          <a:ln w="9525">
            <a:noFill/>
            <a:miter lim="800000"/>
            <a:headEnd/>
            <a:tailEnd/>
          </a:ln>
        </p:spPr>
      </p:pic>
      <p:pic>
        <p:nvPicPr>
          <p:cNvPr id="9223" name="Picture 10" descr="http://sp5.fotolog.com/photo/53/7/57/mi_universal/1259924309398_f.jpg"/>
          <p:cNvPicPr>
            <a:picLocks noChangeAspect="1" noChangeArrowheads="1"/>
          </p:cNvPicPr>
          <p:nvPr/>
        </p:nvPicPr>
        <p:blipFill>
          <a:blip r:embed="rId5" cstate="print"/>
          <a:srcRect/>
          <a:stretch>
            <a:fillRect/>
          </a:stretch>
        </p:blipFill>
        <p:spPr bwMode="auto">
          <a:xfrm>
            <a:off x="7092950" y="4894263"/>
            <a:ext cx="1828800" cy="1217612"/>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 calcmode="lin" valueType="num">
                                      <p:cBhvr>
                                        <p:cTn id="7" dur="1000" fill="hold"/>
                                        <p:tgtEl>
                                          <p:spTgt spid="1024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24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24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242">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10242">
                                            <p:txEl>
                                              <p:pRg st="1" end="1"/>
                                            </p:txEl>
                                          </p:spTgt>
                                        </p:tgtEl>
                                        <p:attrNameLst>
                                          <p:attrName>style.visibility</p:attrName>
                                        </p:attrNameLst>
                                      </p:cBhvr>
                                      <p:to>
                                        <p:strVal val="visible"/>
                                      </p:to>
                                    </p:set>
                                    <p:anim calcmode="lin" valueType="num">
                                      <p:cBhvr>
                                        <p:cTn id="13" dur="1000" fill="hold"/>
                                        <p:tgtEl>
                                          <p:spTgt spid="10242">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0242">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10242">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102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95288" y="2997200"/>
            <a:ext cx="8229600" cy="1252538"/>
          </a:xfrm>
        </p:spPr>
        <p:txBody>
          <a:bodyPr/>
          <a:lstStyle/>
          <a:p>
            <a:pPr>
              <a:defRPr/>
            </a:pPr>
            <a:r>
              <a:rPr lang="es-ES" b="1" i="1" dirty="0" smtClean="0">
                <a:solidFill>
                  <a:schemeClr val="tx1"/>
                </a:solidFill>
                <a:effectLst>
                  <a:outerShdw blurRad="38100" dist="38100" dir="2700000" algn="tl">
                    <a:srgbClr val="C0C0C0"/>
                  </a:outerShdw>
                </a:effectLst>
                <a:ea typeface="ＭＳ Ｐゴシック" pitchFamily="34" charset="-128"/>
              </a:rPr>
              <a:t>¡Gracias por vuestra atención!</a:t>
            </a:r>
          </a:p>
        </p:txBody>
      </p:sp>
      <p:sp>
        <p:nvSpPr>
          <p:cNvPr id="4" name="3 CuadroTexto"/>
          <p:cNvSpPr txBox="1"/>
          <p:nvPr/>
        </p:nvSpPr>
        <p:spPr>
          <a:xfrm>
            <a:off x="4211638" y="6115050"/>
            <a:ext cx="4195762" cy="368300"/>
          </a:xfrm>
          <a:prstGeom prst="rect">
            <a:avLst/>
          </a:prstGeom>
          <a:noFill/>
        </p:spPr>
        <p:txBody>
          <a:bodyPr wrap="none">
            <a:spAutoFit/>
          </a:bodyPr>
          <a:lstStyle/>
          <a:p>
            <a:pPr>
              <a:defRPr/>
            </a:pPr>
            <a:r>
              <a:rPr lang="es-ES" b="1" i="1" dirty="0">
                <a:latin typeface="+mn-lt"/>
                <a:ea typeface="+mn-ea"/>
                <a:cs typeface="Arial" charset="0"/>
              </a:rPr>
              <a:t>Grupos de Trabajo 2013-2014. Manchester.</a:t>
            </a:r>
          </a:p>
        </p:txBody>
      </p:sp>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336699"/>
        </a:solidFill>
        <a:effectLst/>
      </p:bgPr>
    </p:bg>
    <p:spTree>
      <p:nvGrpSpPr>
        <p:cNvPr id="1" name=""/>
        <p:cNvGrpSpPr/>
        <p:nvPr/>
      </p:nvGrpSpPr>
      <p:grpSpPr>
        <a:xfrm>
          <a:off x="0" y="0"/>
          <a:ext cx="0" cy="0"/>
          <a:chOff x="0" y="0"/>
          <a:chExt cx="0" cy="0"/>
        </a:xfrm>
      </p:grpSpPr>
      <p:pic>
        <p:nvPicPr>
          <p:cNvPr id="27650" name="Picture 11" descr="QR de publicaciones"/>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243888" y="549275"/>
            <a:ext cx="744537" cy="7445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DEF5FA"/>
                  </a:outerShdw>
                </a:effectLst>
              </a14:hiddenEffects>
            </a:ext>
          </a:extLst>
        </p:spPr>
      </p:pic>
      <p:pic>
        <p:nvPicPr>
          <p:cNvPr id="27651" name="Picture 12" descr="REINOUNIDOEIRLANDABELFAST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050" y="5876925"/>
            <a:ext cx="1833563" cy="5397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DEF5FA"/>
                  </a:outerShdw>
                </a:effectLst>
              </a14:hiddenEffects>
            </a:ext>
          </a:extLst>
        </p:spPr>
      </p:pic>
    </p:spTree>
    <p:extLst>
      <p:ext uri="{BB962C8B-B14F-4D97-AF65-F5344CB8AC3E}">
        <p14:creationId xmlns="" xmlns:p14="http://schemas.microsoft.com/office/powerpoint/2010/main" val="3833444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250825" y="1268413"/>
            <a:ext cx="8713788" cy="5472955"/>
          </a:xfrm>
        </p:spPr>
        <p:txBody>
          <a:bodyPr/>
          <a:lstStyle/>
          <a:p>
            <a:pPr eaLnBrk="1" hangingPunct="1">
              <a:lnSpc>
                <a:spcPct val="80000"/>
              </a:lnSpc>
              <a:defRPr/>
            </a:pPr>
            <a:endParaRPr lang="en-GB" sz="1100" dirty="0" smtClean="0">
              <a:ea typeface="ＭＳ Ｐゴシック" pitchFamily="34" charset="-128"/>
            </a:endParaRPr>
          </a:p>
          <a:p>
            <a:pPr eaLnBrk="1" hangingPunct="1">
              <a:lnSpc>
                <a:spcPct val="80000"/>
              </a:lnSpc>
              <a:buFont typeface="Wingdings 2" pitchFamily="18" charset="2"/>
              <a:buNone/>
              <a:defRPr/>
            </a:pPr>
            <a:endParaRPr lang="en-GB" sz="800" dirty="0" smtClean="0">
              <a:ea typeface="ＭＳ Ｐゴシック" pitchFamily="34" charset="-128"/>
            </a:endParaRPr>
          </a:p>
          <a:p>
            <a:pPr eaLnBrk="1" hangingPunct="1">
              <a:lnSpc>
                <a:spcPct val="80000"/>
              </a:lnSpc>
              <a:buFont typeface="Wingdings 2" pitchFamily="18" charset="2"/>
              <a:buNone/>
              <a:defRPr/>
            </a:pPr>
            <a:endParaRPr lang="en-GB" sz="1400" i="1" dirty="0" smtClean="0">
              <a:ea typeface="ＭＳ Ｐゴシック" pitchFamily="34" charset="-128"/>
            </a:endParaRPr>
          </a:p>
          <a:p>
            <a:pPr eaLnBrk="1" hangingPunct="1">
              <a:lnSpc>
                <a:spcPct val="80000"/>
              </a:lnSpc>
              <a:buFont typeface="Wingdings" pitchFamily="2" charset="2"/>
              <a:buChar char="§"/>
              <a:defRPr/>
            </a:pPr>
            <a:r>
              <a:rPr lang="es-ES" sz="1500" i="1" dirty="0" smtClean="0">
                <a:ea typeface="ＭＳ Ｐゴシック" pitchFamily="34" charset="-128"/>
              </a:rPr>
              <a:t>Juegos Olímpicos: </a:t>
            </a:r>
            <a:r>
              <a:rPr lang="es-ES" sz="1500" b="1" i="1" dirty="0" smtClean="0">
                <a:ea typeface="ＭＳ Ｐゴシック" pitchFamily="34" charset="-128"/>
              </a:rPr>
              <a:t>mayor evento de unión de culturas </a:t>
            </a:r>
            <a:r>
              <a:rPr lang="es-ES" sz="1500" i="1" dirty="0" smtClean="0">
                <a:ea typeface="ＭＳ Ｐゴシック" pitchFamily="34" charset="-128"/>
              </a:rPr>
              <a:t>a nivel internacional. Celebrado cada 4 años. Presencia hispana y británica: México 68, Barcelona 92, Madrid ciudad candidata durante tres años, Londres 2012.</a:t>
            </a:r>
          </a:p>
          <a:p>
            <a:pPr marL="0" indent="0" eaLnBrk="1" hangingPunct="1">
              <a:lnSpc>
                <a:spcPct val="80000"/>
              </a:lnSpc>
              <a:buFont typeface="Symbol" pitchFamily="18" charset="2"/>
              <a:buNone/>
              <a:defRPr/>
            </a:pPr>
            <a:endParaRPr lang="es-ES" sz="1500" i="1" dirty="0" smtClean="0">
              <a:ea typeface="ＭＳ Ｐゴシック" pitchFamily="34" charset="-128"/>
            </a:endParaRPr>
          </a:p>
          <a:p>
            <a:pPr eaLnBrk="1" hangingPunct="1">
              <a:lnSpc>
                <a:spcPct val="80000"/>
              </a:lnSpc>
              <a:buFont typeface="Wingdings" pitchFamily="2" charset="2"/>
              <a:buChar char="§"/>
              <a:defRPr/>
            </a:pPr>
            <a:r>
              <a:rPr lang="es-ES" sz="1500" i="1" dirty="0" smtClean="0">
                <a:ea typeface="ＭＳ Ｐゴシック" pitchFamily="34" charset="-128"/>
              </a:rPr>
              <a:t>Permite </a:t>
            </a:r>
            <a:r>
              <a:rPr lang="es-ES" sz="1500" b="1" i="1" dirty="0" smtClean="0">
                <a:ea typeface="ＭＳ Ｐゴシック" pitchFamily="34" charset="-128"/>
              </a:rPr>
              <a:t>trabajar prácticamente</a:t>
            </a:r>
            <a:r>
              <a:rPr lang="es-ES" sz="1500" i="1" dirty="0" smtClean="0">
                <a:ea typeface="ＭＳ Ｐゴシック" pitchFamily="34" charset="-128"/>
              </a:rPr>
              <a:t> </a:t>
            </a:r>
            <a:r>
              <a:rPr lang="es-ES" sz="1500" b="1" i="1" dirty="0" smtClean="0">
                <a:ea typeface="ＭＳ Ｐゴシック" pitchFamily="34" charset="-128"/>
              </a:rPr>
              <a:t>en su totalidad </a:t>
            </a:r>
            <a:r>
              <a:rPr lang="es-ES" sz="1500" i="1" dirty="0" smtClean="0">
                <a:ea typeface="ＭＳ Ｐゴシック" pitchFamily="34" charset="-128"/>
              </a:rPr>
              <a:t>los </a:t>
            </a:r>
            <a:r>
              <a:rPr lang="es-ES" sz="1500" b="1" i="1" dirty="0" smtClean="0">
                <a:ea typeface="ＭＳ Ｐゴシック" pitchFamily="34" charset="-128"/>
              </a:rPr>
              <a:t>contenidos</a:t>
            </a:r>
            <a:r>
              <a:rPr lang="es-ES" sz="1500" i="1" dirty="0" smtClean="0">
                <a:ea typeface="ＭＳ Ｐゴシック" pitchFamily="34" charset="-128"/>
              </a:rPr>
              <a:t> incluidos en el currículo de </a:t>
            </a:r>
            <a:r>
              <a:rPr lang="es-ES" sz="1500" b="1" i="1" dirty="0" smtClean="0">
                <a:ea typeface="ＭＳ Ｐゴシック" pitchFamily="34" charset="-128"/>
              </a:rPr>
              <a:t>Y12</a:t>
            </a:r>
            <a:r>
              <a:rPr lang="es-ES" sz="1500" i="1" dirty="0" smtClean="0">
                <a:ea typeface="ＭＳ Ｐゴシック" pitchFamily="34" charset="-128"/>
              </a:rPr>
              <a:t>:</a:t>
            </a:r>
          </a:p>
          <a:p>
            <a:pPr eaLnBrk="1" hangingPunct="1">
              <a:lnSpc>
                <a:spcPct val="80000"/>
              </a:lnSpc>
              <a:buFont typeface="Wingdings" pitchFamily="2" charset="2"/>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Deportes y vida sana </a:t>
            </a:r>
            <a:r>
              <a:rPr lang="es-ES" sz="1500" i="1" dirty="0" smtClean="0">
                <a:ea typeface="ＭＳ Ｐゴシック" pitchFamily="34" charset="-128"/>
              </a:rPr>
              <a:t>(crear hábitos saludables, conocer los peligros de las drogas y las consecuencias del dopaje, saber sobre la vida de los atletas y utilizarlas como fuente de inspiración).</a:t>
            </a:r>
          </a:p>
          <a:p>
            <a:pPr eaLnBrk="1" hangingPunct="1">
              <a:lnSpc>
                <a:spcPct val="80000"/>
              </a:lnSpc>
              <a:buFontTx/>
              <a:buChar char="-"/>
              <a:defRPr/>
            </a:pPr>
            <a:r>
              <a:rPr lang="es-ES" sz="1500" i="1" dirty="0" smtClean="0">
                <a:ea typeface="ＭＳ Ｐゴシック" pitchFamily="34" charset="-128"/>
              </a:rPr>
              <a:t> </a:t>
            </a:r>
          </a:p>
          <a:p>
            <a:pPr eaLnBrk="1" hangingPunct="1">
              <a:lnSpc>
                <a:spcPct val="80000"/>
              </a:lnSpc>
              <a:buFontTx/>
              <a:buChar char="-"/>
              <a:defRPr/>
            </a:pPr>
            <a:r>
              <a:rPr lang="es-ES" sz="1500" b="1" i="1" dirty="0" smtClean="0">
                <a:ea typeface="ＭＳ Ｐゴシック" pitchFamily="34" charset="-128"/>
              </a:rPr>
              <a:t>Ciudades y culturas </a:t>
            </a:r>
            <a:r>
              <a:rPr lang="es-ES" sz="1500" i="1" dirty="0" smtClean="0">
                <a:ea typeface="ＭＳ Ｐゴシック" pitchFamily="34" charset="-128"/>
              </a:rPr>
              <a:t>(desarrollar el gusto por viajar y conocer aspectos sobre el turismo). </a:t>
            </a:r>
          </a:p>
          <a:p>
            <a:pPr eaLnBrk="1" hangingPunct="1">
              <a:lnSpc>
                <a:spcPct val="80000"/>
              </a:lnSpc>
              <a:buFontTx/>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Costumbres y tradiciones </a:t>
            </a:r>
            <a:r>
              <a:rPr lang="es-ES" sz="1500" i="1" dirty="0" smtClean="0">
                <a:ea typeface="ＭＳ Ｐゴシック" pitchFamily="34" charset="-128"/>
              </a:rPr>
              <a:t>de las ciudades anfitrionas y los países participantes.</a:t>
            </a:r>
          </a:p>
          <a:p>
            <a:pPr eaLnBrk="1" hangingPunct="1">
              <a:lnSpc>
                <a:spcPct val="80000"/>
              </a:lnSpc>
              <a:buFontTx/>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Retos en el futuro </a:t>
            </a:r>
            <a:r>
              <a:rPr lang="es-ES" sz="1500" i="1" dirty="0" smtClean="0">
                <a:ea typeface="ＭＳ Ｐゴシック" pitchFamily="34" charset="-128"/>
              </a:rPr>
              <a:t>a nivel personal como profesional, inspirados por los deportistas.</a:t>
            </a:r>
          </a:p>
          <a:p>
            <a:pPr eaLnBrk="1" hangingPunct="1">
              <a:lnSpc>
                <a:spcPct val="80000"/>
              </a:lnSpc>
              <a:buFontTx/>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Cultura juvenil</a:t>
            </a:r>
            <a:r>
              <a:rPr lang="es-ES" sz="1500" i="1" dirty="0" smtClean="0">
                <a:ea typeface="ＭＳ Ｐゴシック" pitchFamily="34" charset="-128"/>
              </a:rPr>
              <a:t>: Analizar las músicas y estilos de vida de los países participantes en el evento (ceremonia de apertura/clausura).</a:t>
            </a:r>
          </a:p>
          <a:p>
            <a:pPr eaLnBrk="1" hangingPunct="1">
              <a:lnSpc>
                <a:spcPct val="80000"/>
              </a:lnSpc>
              <a:buFontTx/>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Reflexión sobre las relaciones humanas</a:t>
            </a:r>
            <a:r>
              <a:rPr lang="es-ES" sz="1500" i="1" dirty="0" smtClean="0">
                <a:ea typeface="ＭＳ Ｐゴシック" pitchFamily="34" charset="-128"/>
              </a:rPr>
              <a:t> tales como la amistad, el juego limpio y la cooperación para conseguir metas, así como los valores y principios en la vida (respeto, determinación…). </a:t>
            </a:r>
          </a:p>
          <a:p>
            <a:pPr eaLnBrk="1" hangingPunct="1">
              <a:lnSpc>
                <a:spcPct val="80000"/>
              </a:lnSpc>
              <a:buFontTx/>
              <a:buChar char="-"/>
              <a:defRPr/>
            </a:pPr>
            <a:endParaRPr lang="es-ES" sz="1500" i="1" dirty="0" smtClean="0">
              <a:ea typeface="ＭＳ Ｐゴシック" pitchFamily="34" charset="-128"/>
            </a:endParaRPr>
          </a:p>
          <a:p>
            <a:pPr eaLnBrk="1" hangingPunct="1">
              <a:lnSpc>
                <a:spcPct val="80000"/>
              </a:lnSpc>
              <a:buFontTx/>
              <a:buChar char="-"/>
              <a:defRPr/>
            </a:pPr>
            <a:r>
              <a:rPr lang="es-ES" sz="1500" b="1" i="1" dirty="0" smtClean="0">
                <a:ea typeface="ＭＳ Ｐゴシック" pitchFamily="34" charset="-128"/>
              </a:rPr>
              <a:t>La igualdad/desigualdad </a:t>
            </a:r>
            <a:r>
              <a:rPr lang="es-ES" sz="1500" i="1" dirty="0" smtClean="0">
                <a:ea typeface="ＭＳ Ｐゴシック" pitchFamily="34" charset="-128"/>
              </a:rPr>
              <a:t>entre hombres y mujeres en el mundo.</a:t>
            </a:r>
          </a:p>
          <a:p>
            <a:pPr eaLnBrk="1" hangingPunct="1">
              <a:lnSpc>
                <a:spcPct val="80000"/>
              </a:lnSpc>
              <a:buFontTx/>
              <a:buChar char="-"/>
              <a:defRPr/>
            </a:pPr>
            <a:endParaRPr lang="es-ES" sz="1500" dirty="0" smtClean="0">
              <a:ea typeface="ＭＳ Ｐゴシック" pitchFamily="34" charset="-128"/>
            </a:endParaRPr>
          </a:p>
          <a:p>
            <a:pPr eaLnBrk="1" hangingPunct="1">
              <a:lnSpc>
                <a:spcPct val="80000"/>
              </a:lnSpc>
              <a:buFont typeface="Wingdings 2" pitchFamily="18" charset="2"/>
              <a:buNone/>
              <a:defRPr/>
            </a:pPr>
            <a:endParaRPr lang="en-GB" sz="1500" dirty="0" smtClean="0">
              <a:ea typeface="ＭＳ Ｐゴシック" pitchFamily="34" charset="-128"/>
            </a:endParaRPr>
          </a:p>
          <a:p>
            <a:pPr eaLnBrk="1" hangingPunct="1">
              <a:lnSpc>
                <a:spcPct val="80000"/>
              </a:lnSpc>
              <a:buFont typeface="Wingdings 2" pitchFamily="18" charset="2"/>
              <a:buNone/>
              <a:defRPr/>
            </a:pPr>
            <a:endParaRPr lang="en-GB" sz="1500" dirty="0" smtClean="0">
              <a:ea typeface="ＭＳ Ｐゴシック" pitchFamily="34" charset="-128"/>
            </a:endParaRPr>
          </a:p>
        </p:txBody>
      </p:sp>
      <p:sp>
        <p:nvSpPr>
          <p:cNvPr id="10243" name="1 CuadroTexto"/>
          <p:cNvSpPr txBox="1">
            <a:spLocks noChangeArrowheads="1"/>
          </p:cNvSpPr>
          <p:nvPr/>
        </p:nvSpPr>
        <p:spPr bwMode="auto">
          <a:xfrm>
            <a:off x="2627313" y="692150"/>
            <a:ext cx="4110037" cy="708025"/>
          </a:xfrm>
          <a:prstGeom prst="rect">
            <a:avLst/>
          </a:prstGeom>
          <a:noFill/>
          <a:ln w="9525">
            <a:noFill/>
            <a:miter lim="800000"/>
            <a:headEnd/>
            <a:tailEnd/>
          </a:ln>
        </p:spPr>
        <p:txBody>
          <a:bodyPr wrap="none">
            <a:spAutoFit/>
          </a:bodyPr>
          <a:lstStyle/>
          <a:p>
            <a:r>
              <a:rPr lang="es-ES" sz="4000" b="1" i="1">
                <a:latin typeface="Candara" pitchFamily="34" charset="0"/>
              </a:rPr>
              <a:t>¿Por qué los JJOO?</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xEl>
                                              <p:pRg st="3" end="3"/>
                                            </p:txEl>
                                          </p:spTgt>
                                        </p:tgtEl>
                                        <p:attrNameLst>
                                          <p:attrName>style.visibility</p:attrName>
                                        </p:attrNameLst>
                                      </p:cBhvr>
                                      <p:to>
                                        <p:strVal val="visible"/>
                                      </p:to>
                                    </p:set>
                                    <p:animEffect transition="in" filter="fade">
                                      <p:cBhvr>
                                        <p:cTn id="7" dur="500"/>
                                        <p:tgtEl>
                                          <p:spTgt spid="11266">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1266">
                                            <p:txEl>
                                              <p:pRg st="5" end="5"/>
                                            </p:txEl>
                                          </p:spTgt>
                                        </p:tgtEl>
                                        <p:attrNameLst>
                                          <p:attrName>style.visibility</p:attrName>
                                        </p:attrNameLst>
                                      </p:cBhvr>
                                      <p:to>
                                        <p:strVal val="visible"/>
                                      </p:to>
                                    </p:set>
                                    <p:animEffect transition="in" filter="fade">
                                      <p:cBhvr>
                                        <p:cTn id="12" dur="500"/>
                                        <p:tgtEl>
                                          <p:spTgt spid="11266">
                                            <p:txEl>
                                              <p:pRg st="5" end="5"/>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1266">
                                            <p:txEl>
                                              <p:pRg st="7" end="7"/>
                                            </p:txEl>
                                          </p:spTgt>
                                        </p:tgtEl>
                                        <p:attrNameLst>
                                          <p:attrName>style.visibility</p:attrName>
                                        </p:attrNameLst>
                                      </p:cBhvr>
                                      <p:to>
                                        <p:strVal val="visible"/>
                                      </p:to>
                                    </p:set>
                                    <p:animEffect transition="in" filter="fade">
                                      <p:cBhvr>
                                        <p:cTn id="17" dur="500"/>
                                        <p:tgtEl>
                                          <p:spTgt spid="11266">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266">
                                            <p:txEl>
                                              <p:pRg st="8" end="8"/>
                                            </p:txEl>
                                          </p:spTgt>
                                        </p:tgtEl>
                                        <p:attrNameLst>
                                          <p:attrName>style.visibility</p:attrName>
                                        </p:attrNameLst>
                                      </p:cBhvr>
                                      <p:to>
                                        <p:strVal val="visible"/>
                                      </p:to>
                                    </p:set>
                                    <p:animEffect transition="in" filter="fade">
                                      <p:cBhvr>
                                        <p:cTn id="22" dur="500"/>
                                        <p:tgtEl>
                                          <p:spTgt spid="11266">
                                            <p:txEl>
                                              <p:pRg st="8" end="8"/>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1266">
                                            <p:txEl>
                                              <p:pRg st="9" end="9"/>
                                            </p:txEl>
                                          </p:spTgt>
                                        </p:tgtEl>
                                        <p:attrNameLst>
                                          <p:attrName>style.visibility</p:attrName>
                                        </p:attrNameLst>
                                      </p:cBhvr>
                                      <p:to>
                                        <p:strVal val="visible"/>
                                      </p:to>
                                    </p:set>
                                    <p:animEffect transition="in" filter="fade">
                                      <p:cBhvr>
                                        <p:cTn id="27" dur="500"/>
                                        <p:tgtEl>
                                          <p:spTgt spid="11266">
                                            <p:txEl>
                                              <p:pRg st="9" end="9"/>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1266">
                                            <p:txEl>
                                              <p:pRg st="11" end="11"/>
                                            </p:txEl>
                                          </p:spTgt>
                                        </p:tgtEl>
                                        <p:attrNameLst>
                                          <p:attrName>style.visibility</p:attrName>
                                        </p:attrNameLst>
                                      </p:cBhvr>
                                      <p:to>
                                        <p:strVal val="visible"/>
                                      </p:to>
                                    </p:set>
                                    <p:animEffect transition="in" filter="fade">
                                      <p:cBhvr>
                                        <p:cTn id="32" dur="500"/>
                                        <p:tgtEl>
                                          <p:spTgt spid="11266">
                                            <p:txEl>
                                              <p:pRg st="11" end="11"/>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11266">
                                            <p:txEl>
                                              <p:pRg st="13" end="13"/>
                                            </p:txEl>
                                          </p:spTgt>
                                        </p:tgtEl>
                                        <p:attrNameLst>
                                          <p:attrName>style.visibility</p:attrName>
                                        </p:attrNameLst>
                                      </p:cBhvr>
                                      <p:to>
                                        <p:strVal val="visible"/>
                                      </p:to>
                                    </p:set>
                                    <p:animEffect transition="in" filter="fade">
                                      <p:cBhvr>
                                        <p:cTn id="37" dur="500"/>
                                        <p:tgtEl>
                                          <p:spTgt spid="11266">
                                            <p:txEl>
                                              <p:pRg st="13" end="1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1266">
                                            <p:txEl>
                                              <p:pRg st="15" end="15"/>
                                            </p:txEl>
                                          </p:spTgt>
                                        </p:tgtEl>
                                        <p:attrNameLst>
                                          <p:attrName>style.visibility</p:attrName>
                                        </p:attrNameLst>
                                      </p:cBhvr>
                                      <p:to>
                                        <p:strVal val="visible"/>
                                      </p:to>
                                    </p:set>
                                    <p:animEffect transition="in" filter="fade">
                                      <p:cBhvr>
                                        <p:cTn id="42" dur="500"/>
                                        <p:tgtEl>
                                          <p:spTgt spid="11266">
                                            <p:txEl>
                                              <p:pRg st="15" end="15"/>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1266">
                                            <p:txEl>
                                              <p:pRg st="17" end="17"/>
                                            </p:txEl>
                                          </p:spTgt>
                                        </p:tgtEl>
                                        <p:attrNameLst>
                                          <p:attrName>style.visibility</p:attrName>
                                        </p:attrNameLst>
                                      </p:cBhvr>
                                      <p:to>
                                        <p:strVal val="visible"/>
                                      </p:to>
                                    </p:set>
                                    <p:animEffect transition="in" filter="fade">
                                      <p:cBhvr>
                                        <p:cTn id="47" dur="500"/>
                                        <p:tgtEl>
                                          <p:spTgt spid="11266">
                                            <p:txEl>
                                              <p:pRg st="17" end="1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11266">
                                            <p:txEl>
                                              <p:pRg st="19" end="19"/>
                                            </p:txEl>
                                          </p:spTgt>
                                        </p:tgtEl>
                                        <p:attrNameLst>
                                          <p:attrName>style.visibility</p:attrName>
                                        </p:attrNameLst>
                                      </p:cBhvr>
                                      <p:to>
                                        <p:strVal val="visible"/>
                                      </p:to>
                                    </p:set>
                                    <p:animEffect transition="in" filter="fade">
                                      <p:cBhvr>
                                        <p:cTn id="52" dur="500"/>
                                        <p:tgtEl>
                                          <p:spTgt spid="11266">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nvPr>
        </p:nvGraphicFramePr>
        <p:xfrm>
          <a:off x="502726" y="1412776"/>
          <a:ext cx="8426577" cy="4044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1" name="Picture 2" descr="http://upload.wikimedia.org/wikipedia/commons/thumb/a/a7/Olympic_flag.svg/900px-Olympic_flag.svg.png"/>
          <p:cNvPicPr>
            <a:picLocks noChangeAspect="1" noChangeArrowheads="1"/>
          </p:cNvPicPr>
          <p:nvPr/>
        </p:nvPicPr>
        <p:blipFill>
          <a:blip r:embed="rId7" cstate="print"/>
          <a:srcRect/>
          <a:stretch>
            <a:fillRect/>
          </a:stretch>
        </p:blipFill>
        <p:spPr bwMode="auto">
          <a:xfrm>
            <a:off x="3708400" y="2606675"/>
            <a:ext cx="2016125" cy="1344613"/>
          </a:xfrm>
          <a:prstGeom prst="rect">
            <a:avLst/>
          </a:prstGeom>
          <a:noFill/>
          <a:ln w="9525">
            <a:noFill/>
            <a:miter lim="800000"/>
            <a:headEnd/>
            <a:tailEnd/>
          </a:ln>
        </p:spPr>
      </p:pic>
      <p:grpSp>
        <p:nvGrpSpPr>
          <p:cNvPr id="12292" name="19 Grupo"/>
          <p:cNvGrpSpPr>
            <a:grpSpLocks/>
          </p:cNvGrpSpPr>
          <p:nvPr/>
        </p:nvGrpSpPr>
        <p:grpSpPr bwMode="auto">
          <a:xfrm>
            <a:off x="3940175" y="236538"/>
            <a:ext cx="1627188" cy="828675"/>
            <a:chOff x="3756837" y="6433"/>
            <a:chExt cx="1187465" cy="580704"/>
          </a:xfrm>
        </p:grpSpPr>
        <p:sp>
          <p:nvSpPr>
            <p:cNvPr id="21" name="20 Rectángulo redondeado"/>
            <p:cNvSpPr/>
            <p:nvPr/>
          </p:nvSpPr>
          <p:spPr>
            <a:xfrm>
              <a:off x="3788117" y="6433"/>
              <a:ext cx="1156185" cy="57847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21 Rectángulo"/>
            <p:cNvSpPr/>
            <p:nvPr/>
          </p:nvSpPr>
          <p:spPr>
            <a:xfrm>
              <a:off x="3756837" y="64281"/>
              <a:ext cx="1100577" cy="522856"/>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anchor="ctr"/>
            <a:lstStyle/>
            <a:p>
              <a:pPr algn="ctr" defTabSz="444500">
                <a:lnSpc>
                  <a:spcPct val="90000"/>
                </a:lnSpc>
                <a:spcAft>
                  <a:spcPct val="35000"/>
                </a:spcAft>
                <a:defRPr/>
              </a:pPr>
              <a:r>
                <a:rPr lang="es-ES" sz="1400" dirty="0" err="1">
                  <a:solidFill>
                    <a:srgbClr val="FFFFFF"/>
                  </a:solidFill>
                  <a:ea typeface="ＭＳ Ｐゴシック" pitchFamily="34" charset="-128"/>
                </a:rPr>
                <a:t>Communication</a:t>
              </a:r>
              <a:r>
                <a:rPr lang="es-ES" sz="1400" dirty="0">
                  <a:solidFill>
                    <a:srgbClr val="FFFFFF"/>
                  </a:solidFill>
                  <a:ea typeface="ＭＳ Ｐゴシック" pitchFamily="34" charset="-128"/>
                </a:rPr>
                <a:t>, Media &amp; Social Networks</a:t>
              </a:r>
            </a:p>
          </p:txBody>
        </p:sp>
      </p:grpSp>
      <p:grpSp>
        <p:nvGrpSpPr>
          <p:cNvPr id="12293" name="22 Grupo"/>
          <p:cNvGrpSpPr>
            <a:grpSpLocks/>
          </p:cNvGrpSpPr>
          <p:nvPr/>
        </p:nvGrpSpPr>
        <p:grpSpPr bwMode="auto">
          <a:xfrm>
            <a:off x="7510463" y="3016250"/>
            <a:ext cx="1582737" cy="950913"/>
            <a:chOff x="3606975" y="-41808"/>
            <a:chExt cx="1156185" cy="592941"/>
          </a:xfrm>
        </p:grpSpPr>
        <p:sp>
          <p:nvSpPr>
            <p:cNvPr id="24" name="23 Rectángulo redondeado"/>
            <p:cNvSpPr/>
            <p:nvPr/>
          </p:nvSpPr>
          <p:spPr>
            <a:xfrm>
              <a:off x="3606975" y="-41808"/>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defRPr/>
              </a:pPr>
              <a:r>
                <a:rPr lang="es-ES" dirty="0" err="1"/>
                <a:t>Healthy</a:t>
              </a:r>
              <a:r>
                <a:rPr lang="es-ES" dirty="0"/>
                <a:t> Living</a:t>
              </a:r>
            </a:p>
          </p:txBody>
        </p:sp>
        <p:sp>
          <p:nvSpPr>
            <p:cNvPr id="25" name="24 Rectángulo"/>
            <p:cNvSpPr/>
            <p:nvPr/>
          </p:nvSpPr>
          <p:spPr>
            <a:xfrm>
              <a:off x="3663798" y="29464"/>
              <a:ext cx="1099362" cy="521669"/>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endParaRPr lang="es-ES" sz="1000" dirty="0"/>
            </a:p>
          </p:txBody>
        </p:sp>
      </p:grpSp>
      <p:grpSp>
        <p:nvGrpSpPr>
          <p:cNvPr id="12294" name="25 Grupo"/>
          <p:cNvGrpSpPr>
            <a:grpSpLocks/>
          </p:cNvGrpSpPr>
          <p:nvPr/>
        </p:nvGrpSpPr>
        <p:grpSpPr bwMode="auto">
          <a:xfrm>
            <a:off x="7092950" y="795338"/>
            <a:ext cx="1604963" cy="952500"/>
            <a:chOff x="3635195" y="1232"/>
            <a:chExt cx="1156185" cy="578092"/>
          </a:xfrm>
        </p:grpSpPr>
        <p:sp>
          <p:nvSpPr>
            <p:cNvPr id="27" name="26 Rectángulo redondeado"/>
            <p:cNvSpPr/>
            <p:nvPr/>
          </p:nvSpPr>
          <p:spPr>
            <a:xfrm>
              <a:off x="3635195" y="1232"/>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27 Rectángulo"/>
            <p:cNvSpPr/>
            <p:nvPr/>
          </p:nvSpPr>
          <p:spPr>
            <a:xfrm>
              <a:off x="3663785" y="50370"/>
              <a:ext cx="1099004" cy="521247"/>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r>
                <a:rPr lang="es-ES" dirty="0" err="1"/>
                <a:t>Healthy</a:t>
              </a:r>
              <a:r>
                <a:rPr lang="es-ES" dirty="0"/>
                <a:t> Living, </a:t>
              </a:r>
              <a:r>
                <a:rPr lang="es-ES" dirty="0" err="1"/>
                <a:t>Sports</a:t>
              </a:r>
              <a:endParaRPr lang="es-ES" dirty="0"/>
            </a:p>
          </p:txBody>
        </p:sp>
      </p:grpSp>
      <p:grpSp>
        <p:nvGrpSpPr>
          <p:cNvPr id="12295" name="28 Grupo"/>
          <p:cNvGrpSpPr>
            <a:grpSpLocks/>
          </p:cNvGrpSpPr>
          <p:nvPr/>
        </p:nvGrpSpPr>
        <p:grpSpPr bwMode="auto">
          <a:xfrm>
            <a:off x="6751638" y="4846638"/>
            <a:ext cx="1830387" cy="1230312"/>
            <a:chOff x="3589691" y="-145190"/>
            <a:chExt cx="1173216" cy="696643"/>
          </a:xfrm>
        </p:grpSpPr>
        <p:sp>
          <p:nvSpPr>
            <p:cNvPr id="30" name="29 Rectángulo redondeado"/>
            <p:cNvSpPr/>
            <p:nvPr/>
          </p:nvSpPr>
          <p:spPr>
            <a:xfrm>
              <a:off x="3589691" y="-145190"/>
              <a:ext cx="1155918" cy="57798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defRPr/>
              </a:pPr>
              <a:r>
                <a:rPr lang="es-ES" sz="1600" dirty="0"/>
                <a:t>Popular Culture, </a:t>
              </a:r>
              <a:r>
                <a:rPr lang="es-ES" sz="1600" dirty="0" err="1"/>
                <a:t>Customs</a:t>
              </a:r>
              <a:r>
                <a:rPr lang="es-ES" sz="1600" dirty="0"/>
                <a:t> &amp; </a:t>
              </a:r>
              <a:r>
                <a:rPr lang="es-ES" sz="1600" dirty="0" err="1"/>
                <a:t>Traditions</a:t>
              </a:r>
              <a:r>
                <a:rPr lang="es-ES" sz="1600" dirty="0"/>
                <a:t>, </a:t>
              </a:r>
              <a:r>
                <a:rPr lang="es-ES" sz="1600" dirty="0" err="1"/>
                <a:t>Travel</a:t>
              </a:r>
              <a:r>
                <a:rPr lang="es-ES" sz="1600" dirty="0"/>
                <a:t> and </a:t>
              </a:r>
              <a:r>
                <a:rPr lang="es-ES" sz="1600" dirty="0" err="1"/>
                <a:t>Tourism</a:t>
              </a:r>
              <a:endParaRPr lang="es-ES" sz="1600" dirty="0"/>
            </a:p>
          </p:txBody>
        </p:sp>
        <p:sp>
          <p:nvSpPr>
            <p:cNvPr id="31" name="30 Rectángulo"/>
            <p:cNvSpPr/>
            <p:nvPr/>
          </p:nvSpPr>
          <p:spPr>
            <a:xfrm>
              <a:off x="3663971" y="29196"/>
              <a:ext cx="1098936" cy="522257"/>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endParaRPr lang="es-ES" sz="1000" dirty="0"/>
            </a:p>
          </p:txBody>
        </p:sp>
      </p:grpSp>
      <p:grpSp>
        <p:nvGrpSpPr>
          <p:cNvPr id="12296" name="31 Grupo"/>
          <p:cNvGrpSpPr>
            <a:grpSpLocks/>
          </p:cNvGrpSpPr>
          <p:nvPr/>
        </p:nvGrpSpPr>
        <p:grpSpPr bwMode="auto">
          <a:xfrm>
            <a:off x="3944938" y="5807075"/>
            <a:ext cx="1541462" cy="863600"/>
            <a:chOff x="3635195" y="1232"/>
            <a:chExt cx="1156185" cy="578092"/>
          </a:xfrm>
        </p:grpSpPr>
        <p:sp>
          <p:nvSpPr>
            <p:cNvPr id="33" name="32 Rectángulo redondeado"/>
            <p:cNvSpPr/>
            <p:nvPr/>
          </p:nvSpPr>
          <p:spPr>
            <a:xfrm>
              <a:off x="3635195" y="1232"/>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33 Rectángulo"/>
            <p:cNvSpPr/>
            <p:nvPr/>
          </p:nvSpPr>
          <p:spPr>
            <a:xfrm>
              <a:off x="3663772" y="29924"/>
              <a:ext cx="1099031" cy="520708"/>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r>
                <a:rPr lang="es-ES" sz="1600" dirty="0"/>
                <a:t>Popular Culture, </a:t>
              </a:r>
              <a:r>
                <a:rPr lang="es-ES" sz="1600" dirty="0" err="1"/>
                <a:t>Customs</a:t>
              </a:r>
              <a:r>
                <a:rPr lang="es-ES" sz="1600" dirty="0"/>
                <a:t> &amp; </a:t>
              </a:r>
              <a:r>
                <a:rPr lang="es-ES" sz="1600" dirty="0" err="1"/>
                <a:t>Traditions</a:t>
              </a:r>
              <a:endParaRPr lang="es-ES" sz="1600" dirty="0"/>
            </a:p>
          </p:txBody>
        </p:sp>
      </p:grpSp>
      <p:grpSp>
        <p:nvGrpSpPr>
          <p:cNvPr id="12297" name="34 Grupo"/>
          <p:cNvGrpSpPr>
            <a:grpSpLocks/>
          </p:cNvGrpSpPr>
          <p:nvPr/>
        </p:nvGrpSpPr>
        <p:grpSpPr bwMode="auto">
          <a:xfrm>
            <a:off x="847725" y="5205413"/>
            <a:ext cx="1800225" cy="1033462"/>
            <a:chOff x="3635195" y="1232"/>
            <a:chExt cx="1156185" cy="578092"/>
          </a:xfrm>
        </p:grpSpPr>
        <p:sp>
          <p:nvSpPr>
            <p:cNvPr id="36" name="35 Rectángulo redondeado"/>
            <p:cNvSpPr/>
            <p:nvPr/>
          </p:nvSpPr>
          <p:spPr>
            <a:xfrm>
              <a:off x="3635195" y="1232"/>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36 Rectángulo"/>
            <p:cNvSpPr/>
            <p:nvPr/>
          </p:nvSpPr>
          <p:spPr>
            <a:xfrm>
              <a:off x="3663743" y="29648"/>
              <a:ext cx="1099089" cy="521260"/>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r>
                <a:rPr lang="es-ES" dirty="0" err="1"/>
                <a:t>Relationships</a:t>
              </a:r>
              <a:r>
                <a:rPr lang="es-ES" dirty="0"/>
                <a:t> &amp; </a:t>
              </a:r>
              <a:r>
                <a:rPr lang="es-ES" dirty="0" err="1"/>
                <a:t>Responsabilities</a:t>
              </a:r>
              <a:endParaRPr lang="es-ES" dirty="0"/>
            </a:p>
          </p:txBody>
        </p:sp>
      </p:grpSp>
      <p:grpSp>
        <p:nvGrpSpPr>
          <p:cNvPr id="12298" name="37 Grupo"/>
          <p:cNvGrpSpPr>
            <a:grpSpLocks/>
          </p:cNvGrpSpPr>
          <p:nvPr/>
        </p:nvGrpSpPr>
        <p:grpSpPr bwMode="auto">
          <a:xfrm>
            <a:off x="260350" y="2963863"/>
            <a:ext cx="1728788" cy="1084262"/>
            <a:chOff x="3635195" y="1232"/>
            <a:chExt cx="1156185" cy="578092"/>
          </a:xfrm>
        </p:grpSpPr>
        <p:sp>
          <p:nvSpPr>
            <p:cNvPr id="39" name="38 Rectángulo redondeado"/>
            <p:cNvSpPr/>
            <p:nvPr/>
          </p:nvSpPr>
          <p:spPr>
            <a:xfrm>
              <a:off x="3635195" y="1232"/>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39 Rectángulo"/>
            <p:cNvSpPr/>
            <p:nvPr/>
          </p:nvSpPr>
          <p:spPr>
            <a:xfrm>
              <a:off x="3663861" y="29163"/>
              <a:ext cx="1098853" cy="522230"/>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r>
                <a:rPr lang="es-ES" dirty="0" err="1"/>
                <a:t>Gender</a:t>
              </a:r>
              <a:r>
                <a:rPr lang="es-ES" dirty="0"/>
                <a:t> </a:t>
              </a:r>
              <a:r>
                <a:rPr lang="es-ES" dirty="0" err="1"/>
                <a:t>Issues</a:t>
              </a:r>
              <a:endParaRPr lang="es-ES" dirty="0"/>
            </a:p>
          </p:txBody>
        </p:sp>
      </p:grpSp>
      <p:grpSp>
        <p:nvGrpSpPr>
          <p:cNvPr id="12299" name="40 Grupo"/>
          <p:cNvGrpSpPr>
            <a:grpSpLocks/>
          </p:cNvGrpSpPr>
          <p:nvPr/>
        </p:nvGrpSpPr>
        <p:grpSpPr bwMode="auto">
          <a:xfrm>
            <a:off x="468313" y="854075"/>
            <a:ext cx="1822450" cy="1000125"/>
            <a:chOff x="3635195" y="1232"/>
            <a:chExt cx="1156185" cy="578092"/>
          </a:xfrm>
        </p:grpSpPr>
        <p:sp>
          <p:nvSpPr>
            <p:cNvPr id="42" name="41 Rectángulo redondeado"/>
            <p:cNvSpPr/>
            <p:nvPr/>
          </p:nvSpPr>
          <p:spPr>
            <a:xfrm>
              <a:off x="3635195" y="1232"/>
              <a:ext cx="1156185" cy="57809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defRPr/>
              </a:pPr>
              <a:r>
                <a:rPr lang="es-ES" dirty="0" err="1"/>
                <a:t>Education</a:t>
              </a:r>
              <a:r>
                <a:rPr lang="es-ES" dirty="0"/>
                <a:t>, Training &amp; </a:t>
              </a:r>
              <a:r>
                <a:rPr lang="es-ES" dirty="0" err="1"/>
                <a:t>Careers</a:t>
              </a:r>
              <a:endParaRPr lang="es-ES" dirty="0"/>
            </a:p>
          </p:txBody>
        </p:sp>
        <p:sp>
          <p:nvSpPr>
            <p:cNvPr id="43" name="42 Rectángulo"/>
            <p:cNvSpPr/>
            <p:nvPr/>
          </p:nvSpPr>
          <p:spPr>
            <a:xfrm>
              <a:off x="3663395" y="29678"/>
              <a:ext cx="1099786" cy="521200"/>
            </a:xfrm>
            <a:prstGeom prst="rect">
              <a:avLst/>
            </a:prstGeom>
          </p:spPr>
          <p:style>
            <a:lnRef idx="0">
              <a:scrgbClr r="0" g="0" b="0"/>
            </a:lnRef>
            <a:fillRef idx="0">
              <a:scrgbClr r="0" g="0" b="0"/>
            </a:fillRef>
            <a:effectRef idx="0">
              <a:scrgbClr r="0" g="0" b="0"/>
            </a:effectRef>
            <a:fontRef idx="minor">
              <a:schemeClr val="lt1"/>
            </a:fontRef>
          </p:style>
          <p:txBody>
            <a:bodyPr lIns="38100" tIns="38100" rIns="38100" bIns="38100" spcCol="1270" anchor="ctr"/>
            <a:lstStyle/>
            <a:p>
              <a:pPr algn="ctr" defTabSz="444500">
                <a:lnSpc>
                  <a:spcPct val="90000"/>
                </a:lnSpc>
                <a:spcAft>
                  <a:spcPct val="35000"/>
                </a:spcAft>
                <a:defRPr/>
              </a:pPr>
              <a:endParaRPr lang="es-ES" sz="1000" dirty="0"/>
            </a:p>
          </p:txBody>
        </p:sp>
      </p:grpSp>
      <p:cxnSp>
        <p:nvCxnSpPr>
          <p:cNvPr id="47" name="46 Conector recto de flecha"/>
          <p:cNvCxnSpPr/>
          <p:nvPr/>
        </p:nvCxnSpPr>
        <p:spPr>
          <a:xfrm flipV="1">
            <a:off x="4716463" y="1014413"/>
            <a:ext cx="0" cy="514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V="1">
            <a:off x="6727825" y="1747838"/>
            <a:ext cx="403225" cy="3063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p:nvPr/>
        </p:nvCxnSpPr>
        <p:spPr>
          <a:xfrm>
            <a:off x="6929438" y="3429000"/>
            <a:ext cx="5429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p:nvPr/>
        </p:nvCxnSpPr>
        <p:spPr>
          <a:xfrm flipH="1" flipV="1">
            <a:off x="2290763" y="1747838"/>
            <a:ext cx="481012" cy="3063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57 Conector recto de flecha"/>
          <p:cNvCxnSpPr/>
          <p:nvPr/>
        </p:nvCxnSpPr>
        <p:spPr>
          <a:xfrm flipH="1">
            <a:off x="1989138" y="3429000"/>
            <a:ext cx="4222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59 Conector recto de flecha"/>
          <p:cNvCxnSpPr/>
          <p:nvPr/>
        </p:nvCxnSpPr>
        <p:spPr>
          <a:xfrm>
            <a:off x="6465888" y="4799013"/>
            <a:ext cx="304800" cy="263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stCxn id="4" idx="2"/>
          </p:cNvCxnSpPr>
          <p:nvPr/>
        </p:nvCxnSpPr>
        <p:spPr>
          <a:xfrm>
            <a:off x="4716463" y="5457825"/>
            <a:ext cx="0" cy="349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635" name="69634 Conector recto de flecha"/>
          <p:cNvCxnSpPr/>
          <p:nvPr/>
        </p:nvCxnSpPr>
        <p:spPr>
          <a:xfrm flipH="1">
            <a:off x="2647950" y="4930775"/>
            <a:ext cx="339725" cy="2746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638" name="69637 Rectángulo"/>
          <p:cNvSpPr/>
          <p:nvPr/>
        </p:nvSpPr>
        <p:spPr>
          <a:xfrm>
            <a:off x="861377" y="2078561"/>
            <a:ext cx="707886" cy="400110"/>
          </a:xfrm>
          <a:prstGeom prst="rect">
            <a:avLst/>
          </a:prstGeom>
          <a:noFill/>
        </p:spPr>
        <p:txBody>
          <a:bodyPr>
            <a:spAutoFit/>
          </a:bodyPr>
          <a:lstStyle/>
          <a:p>
            <a:pPr algn="ctr">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ＭＳ Ｐゴシック" pitchFamily="34" charset="-128"/>
              </a:rPr>
              <a:t>Y12</a:t>
            </a:r>
          </a:p>
        </p:txBody>
      </p:sp>
      <p:sp>
        <p:nvSpPr>
          <p:cNvPr id="79" name="78 Rectángulo"/>
          <p:cNvSpPr/>
          <p:nvPr/>
        </p:nvSpPr>
        <p:spPr>
          <a:xfrm>
            <a:off x="6010890" y="1024778"/>
            <a:ext cx="707886" cy="400110"/>
          </a:xfrm>
          <a:prstGeom prst="rect">
            <a:avLst/>
          </a:prstGeom>
          <a:noFill/>
        </p:spPr>
        <p:txBody>
          <a:bodyPr>
            <a:spAutoFit/>
          </a:bodyPr>
          <a:lstStyle/>
          <a:p>
            <a:pPr algn="ctr">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ＭＳ Ｐゴシック" pitchFamily="34" charset="-128"/>
              </a:rPr>
              <a:t>Y12</a:t>
            </a:r>
          </a:p>
        </p:txBody>
      </p:sp>
      <p:sp>
        <p:nvSpPr>
          <p:cNvPr id="81" name="80 Rectángulo"/>
          <p:cNvSpPr/>
          <p:nvPr/>
        </p:nvSpPr>
        <p:spPr>
          <a:xfrm>
            <a:off x="7420595" y="4212632"/>
            <a:ext cx="707886" cy="400110"/>
          </a:xfrm>
          <a:prstGeom prst="rect">
            <a:avLst/>
          </a:prstGeom>
          <a:noFill/>
        </p:spPr>
        <p:txBody>
          <a:bodyPr>
            <a:spAutoFit/>
          </a:bodyPr>
          <a:lstStyle/>
          <a:p>
            <a:pPr algn="ctr">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ＭＳ Ｐゴシック" pitchFamily="34" charset="-128"/>
              </a:rPr>
              <a:t>Y12</a:t>
            </a:r>
          </a:p>
        </p:txBody>
      </p:sp>
      <p:sp>
        <p:nvSpPr>
          <p:cNvPr id="83" name="82 Rectángulo"/>
          <p:cNvSpPr/>
          <p:nvPr/>
        </p:nvSpPr>
        <p:spPr>
          <a:xfrm>
            <a:off x="2846070" y="5937648"/>
            <a:ext cx="707886" cy="400110"/>
          </a:xfrm>
          <a:prstGeom prst="rect">
            <a:avLst/>
          </a:prstGeom>
          <a:noFill/>
        </p:spPr>
        <p:txBody>
          <a:bodyPr>
            <a:spAutoFit/>
          </a:bodyPr>
          <a:lstStyle/>
          <a:p>
            <a:pPr algn="ctr">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ＭＳ Ｐゴシック" pitchFamily="34" charset="-128"/>
              </a:rPr>
              <a:t>Y12</a:t>
            </a:r>
          </a:p>
        </p:txBody>
      </p:sp>
      <p:pic>
        <p:nvPicPr>
          <p:cNvPr id="11288" name="Picture 25"/>
          <p:cNvPicPr>
            <a:picLocks noChangeAspect="1" noChangeArrowheads="1"/>
          </p:cNvPicPr>
          <p:nvPr/>
        </p:nvPicPr>
        <p:blipFill>
          <a:blip r:embed="rId8" cstate="print"/>
          <a:srcRect/>
          <a:stretch>
            <a:fillRect/>
          </a:stretch>
        </p:blipFill>
        <p:spPr bwMode="auto">
          <a:xfrm>
            <a:off x="2736850" y="903288"/>
            <a:ext cx="660400" cy="661987"/>
          </a:xfrm>
          <a:prstGeom prst="rect">
            <a:avLst/>
          </a:prstGeom>
          <a:noFill/>
          <a:ln w="9525">
            <a:noFill/>
            <a:miter lim="800000"/>
            <a:headEnd/>
            <a:tailEnd/>
          </a:ln>
        </p:spPr>
      </p:pic>
      <p:pic>
        <p:nvPicPr>
          <p:cNvPr id="11289" name="Picture 25"/>
          <p:cNvPicPr>
            <a:picLocks noChangeAspect="1" noChangeArrowheads="1"/>
          </p:cNvPicPr>
          <p:nvPr/>
        </p:nvPicPr>
        <p:blipFill>
          <a:blip r:embed="rId8" cstate="print"/>
          <a:srcRect/>
          <a:stretch>
            <a:fillRect/>
          </a:stretch>
        </p:blipFill>
        <p:spPr bwMode="auto">
          <a:xfrm>
            <a:off x="7394575" y="2278063"/>
            <a:ext cx="660400" cy="661987"/>
          </a:xfrm>
          <a:prstGeom prst="rect">
            <a:avLst/>
          </a:prstGeom>
          <a:noFill/>
          <a:ln w="9525">
            <a:noFill/>
            <a:miter lim="800000"/>
            <a:headEnd/>
            <a:tailEnd/>
          </a:ln>
        </p:spPr>
      </p:pic>
      <p:pic>
        <p:nvPicPr>
          <p:cNvPr id="11290" name="Picture 25"/>
          <p:cNvPicPr>
            <a:picLocks noChangeAspect="1" noChangeArrowheads="1"/>
          </p:cNvPicPr>
          <p:nvPr/>
        </p:nvPicPr>
        <p:blipFill>
          <a:blip r:embed="rId8" cstate="print"/>
          <a:srcRect/>
          <a:stretch>
            <a:fillRect/>
          </a:stretch>
        </p:blipFill>
        <p:spPr bwMode="auto">
          <a:xfrm>
            <a:off x="5956300" y="5807075"/>
            <a:ext cx="661988" cy="661988"/>
          </a:xfrm>
          <a:prstGeom prst="rect">
            <a:avLst/>
          </a:prstGeom>
          <a:noFill/>
          <a:ln w="9525">
            <a:noFill/>
            <a:miter lim="800000"/>
            <a:headEnd/>
            <a:tailEnd/>
          </a:ln>
        </p:spPr>
      </p:pic>
      <p:pic>
        <p:nvPicPr>
          <p:cNvPr id="11291" name="Picture 25"/>
          <p:cNvPicPr>
            <a:picLocks noChangeAspect="1" noChangeArrowheads="1"/>
          </p:cNvPicPr>
          <p:nvPr/>
        </p:nvPicPr>
        <p:blipFill>
          <a:blip r:embed="rId8" cstate="print"/>
          <a:srcRect/>
          <a:stretch>
            <a:fillRect/>
          </a:stretch>
        </p:blipFill>
        <p:spPr bwMode="auto">
          <a:xfrm>
            <a:off x="1320800" y="4268788"/>
            <a:ext cx="661988" cy="661987"/>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1000" fill="hold"/>
                                        <p:tgtEl>
                                          <p:spTgt spid="12291"/>
                                        </p:tgtEl>
                                        <p:attrNameLst>
                                          <p:attrName>ppt_w</p:attrName>
                                        </p:attrNameLst>
                                      </p:cBhvr>
                                      <p:tavLst>
                                        <p:tav tm="0">
                                          <p:val>
                                            <p:fltVal val="0"/>
                                          </p:val>
                                        </p:tav>
                                        <p:tav tm="100000">
                                          <p:val>
                                            <p:strVal val="#ppt_w"/>
                                          </p:val>
                                        </p:tav>
                                      </p:tavLst>
                                    </p:anim>
                                    <p:anim calcmode="lin" valueType="num">
                                      <p:cBhvr>
                                        <p:cTn id="8" dur="1000" fill="hold"/>
                                        <p:tgtEl>
                                          <p:spTgt spid="12291"/>
                                        </p:tgtEl>
                                        <p:attrNameLst>
                                          <p:attrName>ppt_h</p:attrName>
                                        </p:attrNameLst>
                                      </p:cBhvr>
                                      <p:tavLst>
                                        <p:tav tm="0">
                                          <p:val>
                                            <p:fltVal val="0"/>
                                          </p:val>
                                        </p:tav>
                                        <p:tav tm="100000">
                                          <p:val>
                                            <p:strVal val="#ppt_h"/>
                                          </p:val>
                                        </p:tav>
                                      </p:tavLst>
                                    </p:anim>
                                    <p:anim calcmode="lin" valueType="num">
                                      <p:cBhvr>
                                        <p:cTn id="9" dur="1000" fill="hold"/>
                                        <p:tgtEl>
                                          <p:spTgt spid="12291"/>
                                        </p:tgtEl>
                                        <p:attrNameLst>
                                          <p:attrName>style.rotation</p:attrName>
                                        </p:attrNameLst>
                                      </p:cBhvr>
                                      <p:tavLst>
                                        <p:tav tm="0">
                                          <p:val>
                                            <p:fltVal val="90"/>
                                          </p:val>
                                        </p:tav>
                                        <p:tav tm="100000">
                                          <p:val>
                                            <p:fltVal val="0"/>
                                          </p:val>
                                        </p:tav>
                                      </p:tavLst>
                                    </p:anim>
                                    <p:animEffect transition="in" filter="fade">
                                      <p:cBhvr>
                                        <p:cTn id="10" dur="1000"/>
                                        <p:tgtEl>
                                          <p:spTgt spid="1229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wipe(down)">
                                      <p:cBhvr>
                                        <p:cTn id="20" dur="500"/>
                                        <p:tgtEl>
                                          <p:spTgt spid="4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2292"/>
                                        </p:tgtEl>
                                        <p:attrNameLst>
                                          <p:attrName>style.visibility</p:attrName>
                                        </p:attrNameLst>
                                      </p:cBhvr>
                                      <p:to>
                                        <p:strVal val="visible"/>
                                      </p:to>
                                    </p:set>
                                    <p:anim calcmode="lin" valueType="num">
                                      <p:cBhvr additive="base">
                                        <p:cTn id="25" dur="500" fill="hold"/>
                                        <p:tgtEl>
                                          <p:spTgt spid="12292"/>
                                        </p:tgtEl>
                                        <p:attrNameLst>
                                          <p:attrName>ppt_x</p:attrName>
                                        </p:attrNameLst>
                                      </p:cBhvr>
                                      <p:tavLst>
                                        <p:tav tm="0">
                                          <p:val>
                                            <p:strVal val="#ppt_x"/>
                                          </p:val>
                                        </p:tav>
                                        <p:tav tm="100000">
                                          <p:val>
                                            <p:strVal val="#ppt_x"/>
                                          </p:val>
                                        </p:tav>
                                      </p:tavLst>
                                    </p:anim>
                                    <p:anim calcmode="lin" valueType="num">
                                      <p:cBhvr additive="base">
                                        <p:cTn id="26"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down)">
                                      <p:cBhvr>
                                        <p:cTn id="31" dur="500"/>
                                        <p:tgtEl>
                                          <p:spTgt spid="4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12294"/>
                                        </p:tgtEl>
                                        <p:attrNameLst>
                                          <p:attrName>style.visibility</p:attrName>
                                        </p:attrNameLst>
                                      </p:cBhvr>
                                      <p:to>
                                        <p:strVal val="visible"/>
                                      </p:to>
                                    </p:set>
                                    <p:anim calcmode="lin" valueType="num">
                                      <p:cBhvr additive="base">
                                        <p:cTn id="36" dur="500" fill="hold"/>
                                        <p:tgtEl>
                                          <p:spTgt spid="12294"/>
                                        </p:tgtEl>
                                        <p:attrNameLst>
                                          <p:attrName>ppt_x</p:attrName>
                                        </p:attrNameLst>
                                      </p:cBhvr>
                                      <p:tavLst>
                                        <p:tav tm="0">
                                          <p:val>
                                            <p:strVal val="#ppt_x"/>
                                          </p:val>
                                        </p:tav>
                                        <p:tav tm="100000">
                                          <p:val>
                                            <p:strVal val="#ppt_x"/>
                                          </p:val>
                                        </p:tav>
                                      </p:tavLst>
                                    </p:anim>
                                    <p:anim calcmode="lin" valueType="num">
                                      <p:cBhvr additive="base">
                                        <p:cTn id="37" dur="500" fill="hold"/>
                                        <p:tgtEl>
                                          <p:spTgt spid="12294"/>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nodeType="click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down)">
                                      <p:cBhvr>
                                        <p:cTn id="42" dur="500"/>
                                        <p:tgtEl>
                                          <p:spTgt spid="5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nodeType="clickEffect">
                                  <p:stCondLst>
                                    <p:cond delay="0"/>
                                  </p:stCondLst>
                                  <p:childTnLst>
                                    <p:set>
                                      <p:cBhvr>
                                        <p:cTn id="46" dur="1" fill="hold">
                                          <p:stCondLst>
                                            <p:cond delay="0"/>
                                          </p:stCondLst>
                                        </p:cTn>
                                        <p:tgtEl>
                                          <p:spTgt spid="12293"/>
                                        </p:tgtEl>
                                        <p:attrNameLst>
                                          <p:attrName>style.visibility</p:attrName>
                                        </p:attrNameLst>
                                      </p:cBhvr>
                                      <p:to>
                                        <p:strVal val="visible"/>
                                      </p:to>
                                    </p:set>
                                    <p:anim calcmode="lin" valueType="num">
                                      <p:cBhvr additive="base">
                                        <p:cTn id="47" dur="500" fill="hold"/>
                                        <p:tgtEl>
                                          <p:spTgt spid="12293"/>
                                        </p:tgtEl>
                                        <p:attrNameLst>
                                          <p:attrName>ppt_x</p:attrName>
                                        </p:attrNameLst>
                                      </p:cBhvr>
                                      <p:tavLst>
                                        <p:tav tm="0">
                                          <p:val>
                                            <p:strVal val="#ppt_x"/>
                                          </p:val>
                                        </p:tav>
                                        <p:tav tm="100000">
                                          <p:val>
                                            <p:strVal val="#ppt_x"/>
                                          </p:val>
                                        </p:tav>
                                      </p:tavLst>
                                    </p:anim>
                                    <p:anim calcmode="lin" valueType="num">
                                      <p:cBhvr additive="base">
                                        <p:cTn id="48"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nodeType="click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down)">
                                      <p:cBhvr>
                                        <p:cTn id="53" dur="500"/>
                                        <p:tgtEl>
                                          <p:spTgt spid="6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4" fill="hold" nodeType="clickEffect">
                                  <p:stCondLst>
                                    <p:cond delay="0"/>
                                  </p:stCondLst>
                                  <p:childTnLst>
                                    <p:set>
                                      <p:cBhvr>
                                        <p:cTn id="57" dur="1" fill="hold">
                                          <p:stCondLst>
                                            <p:cond delay="0"/>
                                          </p:stCondLst>
                                        </p:cTn>
                                        <p:tgtEl>
                                          <p:spTgt spid="12295"/>
                                        </p:tgtEl>
                                        <p:attrNameLst>
                                          <p:attrName>style.visibility</p:attrName>
                                        </p:attrNameLst>
                                      </p:cBhvr>
                                      <p:to>
                                        <p:strVal val="visible"/>
                                      </p:to>
                                    </p:set>
                                    <p:anim calcmode="lin" valueType="num">
                                      <p:cBhvr additive="base">
                                        <p:cTn id="58" dur="500" fill="hold"/>
                                        <p:tgtEl>
                                          <p:spTgt spid="12295"/>
                                        </p:tgtEl>
                                        <p:attrNameLst>
                                          <p:attrName>ppt_x</p:attrName>
                                        </p:attrNameLst>
                                      </p:cBhvr>
                                      <p:tavLst>
                                        <p:tav tm="0">
                                          <p:val>
                                            <p:strVal val="#ppt_x"/>
                                          </p:val>
                                        </p:tav>
                                        <p:tav tm="100000">
                                          <p:val>
                                            <p:strVal val="#ppt_x"/>
                                          </p:val>
                                        </p:tav>
                                      </p:tavLst>
                                    </p:anim>
                                    <p:anim calcmode="lin" valueType="num">
                                      <p:cBhvr additive="base">
                                        <p:cTn id="59" dur="500" fill="hold"/>
                                        <p:tgtEl>
                                          <p:spTgt spid="12295"/>
                                        </p:tgtEl>
                                        <p:attrNameLst>
                                          <p:attrName>ppt_y</p:attrName>
                                        </p:attrNameLst>
                                      </p:cBhvr>
                                      <p:tavLst>
                                        <p:tav tm="0">
                                          <p:val>
                                            <p:strVal val="1+#ppt_h/2"/>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nodeType="click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wipe(down)">
                                      <p:cBhvr>
                                        <p:cTn id="64" dur="500"/>
                                        <p:tgtEl>
                                          <p:spTgt spid="63"/>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4" fill="hold" nodeType="clickEffect">
                                  <p:stCondLst>
                                    <p:cond delay="0"/>
                                  </p:stCondLst>
                                  <p:childTnLst>
                                    <p:set>
                                      <p:cBhvr>
                                        <p:cTn id="68" dur="1" fill="hold">
                                          <p:stCondLst>
                                            <p:cond delay="0"/>
                                          </p:stCondLst>
                                        </p:cTn>
                                        <p:tgtEl>
                                          <p:spTgt spid="12296"/>
                                        </p:tgtEl>
                                        <p:attrNameLst>
                                          <p:attrName>style.visibility</p:attrName>
                                        </p:attrNameLst>
                                      </p:cBhvr>
                                      <p:to>
                                        <p:strVal val="visible"/>
                                      </p:to>
                                    </p:set>
                                    <p:anim calcmode="lin" valueType="num">
                                      <p:cBhvr additive="base">
                                        <p:cTn id="69" dur="500" fill="hold"/>
                                        <p:tgtEl>
                                          <p:spTgt spid="12296"/>
                                        </p:tgtEl>
                                        <p:attrNameLst>
                                          <p:attrName>ppt_x</p:attrName>
                                        </p:attrNameLst>
                                      </p:cBhvr>
                                      <p:tavLst>
                                        <p:tav tm="0">
                                          <p:val>
                                            <p:strVal val="#ppt_x"/>
                                          </p:val>
                                        </p:tav>
                                        <p:tav tm="100000">
                                          <p:val>
                                            <p:strVal val="#ppt_x"/>
                                          </p:val>
                                        </p:tav>
                                      </p:tavLst>
                                    </p:anim>
                                    <p:anim calcmode="lin" valueType="num">
                                      <p:cBhvr additive="base">
                                        <p:cTn id="70" dur="500" fill="hold"/>
                                        <p:tgtEl>
                                          <p:spTgt spid="12296"/>
                                        </p:tgtEl>
                                        <p:attrNameLst>
                                          <p:attrName>ppt_y</p:attrName>
                                        </p:attrNameLst>
                                      </p:cBhvr>
                                      <p:tavLst>
                                        <p:tav tm="0">
                                          <p:val>
                                            <p:strVal val="1+#ppt_h/2"/>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4" fill="hold" nodeType="clickEffect">
                                  <p:stCondLst>
                                    <p:cond delay="0"/>
                                  </p:stCondLst>
                                  <p:childTnLst>
                                    <p:set>
                                      <p:cBhvr>
                                        <p:cTn id="74" dur="1" fill="hold">
                                          <p:stCondLst>
                                            <p:cond delay="0"/>
                                          </p:stCondLst>
                                        </p:cTn>
                                        <p:tgtEl>
                                          <p:spTgt spid="69635"/>
                                        </p:tgtEl>
                                        <p:attrNameLst>
                                          <p:attrName>style.visibility</p:attrName>
                                        </p:attrNameLst>
                                      </p:cBhvr>
                                      <p:to>
                                        <p:strVal val="visible"/>
                                      </p:to>
                                    </p:set>
                                    <p:animEffect transition="in" filter="wipe(down)">
                                      <p:cBhvr>
                                        <p:cTn id="75" dur="500"/>
                                        <p:tgtEl>
                                          <p:spTgt spid="69635"/>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4" fill="hold" nodeType="clickEffect">
                                  <p:stCondLst>
                                    <p:cond delay="0"/>
                                  </p:stCondLst>
                                  <p:childTnLst>
                                    <p:set>
                                      <p:cBhvr>
                                        <p:cTn id="79" dur="1" fill="hold">
                                          <p:stCondLst>
                                            <p:cond delay="0"/>
                                          </p:stCondLst>
                                        </p:cTn>
                                        <p:tgtEl>
                                          <p:spTgt spid="12297"/>
                                        </p:tgtEl>
                                        <p:attrNameLst>
                                          <p:attrName>style.visibility</p:attrName>
                                        </p:attrNameLst>
                                      </p:cBhvr>
                                      <p:to>
                                        <p:strVal val="visible"/>
                                      </p:to>
                                    </p:set>
                                    <p:anim calcmode="lin" valueType="num">
                                      <p:cBhvr additive="base">
                                        <p:cTn id="80" dur="500" fill="hold"/>
                                        <p:tgtEl>
                                          <p:spTgt spid="12297"/>
                                        </p:tgtEl>
                                        <p:attrNameLst>
                                          <p:attrName>ppt_x</p:attrName>
                                        </p:attrNameLst>
                                      </p:cBhvr>
                                      <p:tavLst>
                                        <p:tav tm="0">
                                          <p:val>
                                            <p:strVal val="#ppt_x"/>
                                          </p:val>
                                        </p:tav>
                                        <p:tav tm="100000">
                                          <p:val>
                                            <p:strVal val="#ppt_x"/>
                                          </p:val>
                                        </p:tav>
                                      </p:tavLst>
                                    </p:anim>
                                    <p:anim calcmode="lin" valueType="num">
                                      <p:cBhvr additive="base">
                                        <p:cTn id="81" dur="500" fill="hold"/>
                                        <p:tgtEl>
                                          <p:spTgt spid="12297"/>
                                        </p:tgtEl>
                                        <p:attrNameLst>
                                          <p:attrName>ppt_y</p:attrName>
                                        </p:attrNameLst>
                                      </p:cBhvr>
                                      <p:tavLst>
                                        <p:tav tm="0">
                                          <p:val>
                                            <p:strVal val="1+#ppt_h/2"/>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4" fill="hold" nodeType="click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down)">
                                      <p:cBhvr>
                                        <p:cTn id="86" dur="500"/>
                                        <p:tgtEl>
                                          <p:spTgt spid="58"/>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fill="hold" nodeType="clickEffect">
                                  <p:stCondLst>
                                    <p:cond delay="0"/>
                                  </p:stCondLst>
                                  <p:childTnLst>
                                    <p:set>
                                      <p:cBhvr>
                                        <p:cTn id="90" dur="1" fill="hold">
                                          <p:stCondLst>
                                            <p:cond delay="0"/>
                                          </p:stCondLst>
                                        </p:cTn>
                                        <p:tgtEl>
                                          <p:spTgt spid="12298"/>
                                        </p:tgtEl>
                                        <p:attrNameLst>
                                          <p:attrName>style.visibility</p:attrName>
                                        </p:attrNameLst>
                                      </p:cBhvr>
                                      <p:to>
                                        <p:strVal val="visible"/>
                                      </p:to>
                                    </p:set>
                                    <p:anim calcmode="lin" valueType="num">
                                      <p:cBhvr additive="base">
                                        <p:cTn id="91" dur="500" fill="hold"/>
                                        <p:tgtEl>
                                          <p:spTgt spid="12298"/>
                                        </p:tgtEl>
                                        <p:attrNameLst>
                                          <p:attrName>ppt_x</p:attrName>
                                        </p:attrNameLst>
                                      </p:cBhvr>
                                      <p:tavLst>
                                        <p:tav tm="0">
                                          <p:val>
                                            <p:strVal val="#ppt_x"/>
                                          </p:val>
                                        </p:tav>
                                        <p:tav tm="100000">
                                          <p:val>
                                            <p:strVal val="#ppt_x"/>
                                          </p:val>
                                        </p:tav>
                                      </p:tavLst>
                                    </p:anim>
                                    <p:anim calcmode="lin" valueType="num">
                                      <p:cBhvr additive="base">
                                        <p:cTn id="92" dur="500" fill="hold"/>
                                        <p:tgtEl>
                                          <p:spTgt spid="12298"/>
                                        </p:tgtEl>
                                        <p:attrNameLst>
                                          <p:attrName>ppt_y</p:attrName>
                                        </p:attrNameLst>
                                      </p:cBhvr>
                                      <p:tavLst>
                                        <p:tav tm="0">
                                          <p:val>
                                            <p:strVal val="1+#ppt_h/2"/>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4" fill="hold" nodeType="clickEffect">
                                  <p:stCondLst>
                                    <p:cond delay="0"/>
                                  </p:stCondLst>
                                  <p:childTnLst>
                                    <p:set>
                                      <p:cBhvr>
                                        <p:cTn id="96" dur="1" fill="hold">
                                          <p:stCondLst>
                                            <p:cond delay="0"/>
                                          </p:stCondLst>
                                        </p:cTn>
                                        <p:tgtEl>
                                          <p:spTgt spid="56"/>
                                        </p:tgtEl>
                                        <p:attrNameLst>
                                          <p:attrName>style.visibility</p:attrName>
                                        </p:attrNameLst>
                                      </p:cBhvr>
                                      <p:to>
                                        <p:strVal val="visible"/>
                                      </p:to>
                                    </p:set>
                                    <p:animEffect transition="in" filter="wipe(down)">
                                      <p:cBhvr>
                                        <p:cTn id="97" dur="500"/>
                                        <p:tgtEl>
                                          <p:spTgt spid="56"/>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 presetClass="entr" presetSubtype="4" fill="hold" nodeType="clickEffect">
                                  <p:stCondLst>
                                    <p:cond delay="0"/>
                                  </p:stCondLst>
                                  <p:childTnLst>
                                    <p:set>
                                      <p:cBhvr>
                                        <p:cTn id="101" dur="1" fill="hold">
                                          <p:stCondLst>
                                            <p:cond delay="0"/>
                                          </p:stCondLst>
                                        </p:cTn>
                                        <p:tgtEl>
                                          <p:spTgt spid="12299"/>
                                        </p:tgtEl>
                                        <p:attrNameLst>
                                          <p:attrName>style.visibility</p:attrName>
                                        </p:attrNameLst>
                                      </p:cBhvr>
                                      <p:to>
                                        <p:strVal val="visible"/>
                                      </p:to>
                                    </p:set>
                                    <p:anim calcmode="lin" valueType="num">
                                      <p:cBhvr additive="base">
                                        <p:cTn id="102" dur="500" fill="hold"/>
                                        <p:tgtEl>
                                          <p:spTgt spid="12299"/>
                                        </p:tgtEl>
                                        <p:attrNameLst>
                                          <p:attrName>ppt_x</p:attrName>
                                        </p:attrNameLst>
                                      </p:cBhvr>
                                      <p:tavLst>
                                        <p:tav tm="0">
                                          <p:val>
                                            <p:strVal val="#ppt_x"/>
                                          </p:val>
                                        </p:tav>
                                        <p:tav tm="100000">
                                          <p:val>
                                            <p:strVal val="#ppt_x"/>
                                          </p:val>
                                        </p:tav>
                                      </p:tavLst>
                                    </p:anim>
                                    <p:anim calcmode="lin" valueType="num">
                                      <p:cBhvr additive="base">
                                        <p:cTn id="103" dur="500" fill="hold"/>
                                        <p:tgtEl>
                                          <p:spTgt spid="122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idx="1"/>
          </p:nvPr>
        </p:nvSpPr>
        <p:spPr>
          <a:xfrm>
            <a:off x="755650" y="1916113"/>
            <a:ext cx="7920038" cy="4176712"/>
          </a:xfrm>
        </p:spPr>
        <p:txBody>
          <a:bodyPr/>
          <a:lstStyle/>
          <a:p>
            <a:pPr eaLnBrk="1" hangingPunct="1">
              <a:buFont typeface="Wingdings" pitchFamily="2" charset="2"/>
              <a:buChar char="§"/>
            </a:pPr>
            <a:r>
              <a:rPr lang="es-ES" sz="1600" b="1" i="1" dirty="0" smtClean="0"/>
              <a:t>Unidad especial final y de revisión</a:t>
            </a:r>
            <a:r>
              <a:rPr lang="es-ES" sz="1600" i="1" dirty="0" smtClean="0"/>
              <a:t>: ayuda a generar motivación en los estudiantes previa al evento (intereses tales como la competencia y los retos y decisiones en la vida están muy presentes en Y12).</a:t>
            </a:r>
          </a:p>
          <a:p>
            <a:pPr eaLnBrk="1" hangingPunct="1">
              <a:buFont typeface="Wingdings" pitchFamily="2" charset="2"/>
              <a:buChar char="§"/>
            </a:pPr>
            <a:r>
              <a:rPr lang="es-ES" sz="1600" b="1" i="1" dirty="0" smtClean="0"/>
              <a:t>Unidad transversal </a:t>
            </a:r>
            <a:r>
              <a:rPr lang="es-ES" sz="1600" i="1" dirty="0" smtClean="0"/>
              <a:t>que también ofrece al profesor interesantes y  enriquecedoras posibilidades tales como la oportunidad de trabajar en colaboración con otros profesores de diferentes departamentos y crear un verdadero espíritu olímpico dentro  del centro educativo.</a:t>
            </a:r>
          </a:p>
          <a:p>
            <a:pPr eaLnBrk="1" hangingPunct="1"/>
            <a:endParaRPr lang="es-ES" sz="1600" i="1" dirty="0" smtClean="0"/>
          </a:p>
          <a:p>
            <a:pPr lvl="1" eaLnBrk="1" hangingPunct="1"/>
            <a:r>
              <a:rPr lang="es-ES" sz="1600" i="1" dirty="0" smtClean="0"/>
              <a:t>Recreación y práctica de los deportes olímpicos en Educación Física.</a:t>
            </a:r>
          </a:p>
          <a:p>
            <a:pPr lvl="1" eaLnBrk="1" hangingPunct="1"/>
            <a:r>
              <a:rPr lang="es-ES" sz="1600" i="1" dirty="0" smtClean="0"/>
              <a:t>Estudios de demografía, economía, infraestructuras o recursos del país anfitrión o los países participantes, así como de los propios orígenes de la celebración (Antigua Grecia) en Geografía e Historia.</a:t>
            </a:r>
          </a:p>
          <a:p>
            <a:pPr lvl="1" eaLnBrk="1" hangingPunct="1"/>
            <a:r>
              <a:rPr lang="es-ES" sz="1600" i="1" dirty="0" smtClean="0"/>
              <a:t>Reflexión acerca de los valores olímpicos y los principios en Ética/Psicología/Filosofía.</a:t>
            </a:r>
          </a:p>
          <a:p>
            <a:pPr lvl="1" eaLnBrk="1" hangingPunct="1"/>
            <a:r>
              <a:rPr lang="es-ES" sz="1600" i="1" dirty="0" err="1" smtClean="0"/>
              <a:t>Multiculturalidad</a:t>
            </a:r>
            <a:r>
              <a:rPr lang="es-ES" sz="1600" i="1" dirty="0" smtClean="0"/>
              <a:t> y coexistencia en </a:t>
            </a:r>
            <a:r>
              <a:rPr lang="es-ES" sz="1600" dirty="0" smtClean="0"/>
              <a:t>General </a:t>
            </a:r>
            <a:r>
              <a:rPr lang="es-ES" sz="1600" dirty="0" err="1" smtClean="0"/>
              <a:t>Studies</a:t>
            </a:r>
            <a:r>
              <a:rPr lang="es-ES" sz="1600" i="1" dirty="0" smtClean="0"/>
              <a:t>.</a:t>
            </a:r>
          </a:p>
          <a:p>
            <a:pPr lvl="1" eaLnBrk="1" hangingPunct="1"/>
            <a:r>
              <a:rPr lang="es-ES" sz="1600" i="1" dirty="0" smtClean="0"/>
              <a:t>Diseño de logos o iconos para las olimpiadas en </a:t>
            </a:r>
            <a:r>
              <a:rPr lang="es-ES" sz="1600" i="1" dirty="0" err="1" smtClean="0"/>
              <a:t>Graphics</a:t>
            </a:r>
            <a:r>
              <a:rPr lang="es-ES" sz="1600" i="1" dirty="0" smtClean="0"/>
              <a:t>. </a:t>
            </a:r>
          </a:p>
          <a:p>
            <a:pPr eaLnBrk="1" hangingPunct="1"/>
            <a:endParaRPr lang="en-GB" sz="2000" dirty="0" smtClean="0"/>
          </a:p>
          <a:p>
            <a:pPr eaLnBrk="1" hangingPunct="1"/>
            <a:endParaRPr lang="es-ES" sz="2000" dirty="0" smtClean="0"/>
          </a:p>
        </p:txBody>
      </p:sp>
      <p:sp>
        <p:nvSpPr>
          <p:cNvPr id="12291" name="2 CuadroTexto"/>
          <p:cNvSpPr txBox="1">
            <a:spLocks noChangeArrowheads="1"/>
          </p:cNvSpPr>
          <p:nvPr/>
        </p:nvSpPr>
        <p:spPr bwMode="auto">
          <a:xfrm>
            <a:off x="2555875" y="836613"/>
            <a:ext cx="4108450" cy="708025"/>
          </a:xfrm>
          <a:prstGeom prst="rect">
            <a:avLst/>
          </a:prstGeom>
          <a:noFill/>
          <a:ln w="9525">
            <a:noFill/>
            <a:miter lim="800000"/>
            <a:headEnd/>
            <a:tailEnd/>
          </a:ln>
        </p:spPr>
        <p:txBody>
          <a:bodyPr wrap="none">
            <a:spAutoFit/>
          </a:bodyPr>
          <a:lstStyle/>
          <a:p>
            <a:r>
              <a:rPr lang="es-ES" sz="4000" b="1" i="1">
                <a:latin typeface="Candara" pitchFamily="34" charset="0"/>
              </a:rPr>
              <a:t>¿Por qué los JJOO?</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fade">
                                      <p:cBhvr>
                                        <p:cTn id="7" dur="500"/>
                                        <p:tgtEl>
                                          <p:spTgt spid="13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fade">
                                      <p:cBhvr>
                                        <p:cTn id="12" dur="500"/>
                                        <p:tgtEl>
                                          <p:spTgt spid="1331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3314">
                                            <p:txEl>
                                              <p:pRg st="3" end="3"/>
                                            </p:txEl>
                                          </p:spTgt>
                                        </p:tgtEl>
                                        <p:attrNameLst>
                                          <p:attrName>style.visibility</p:attrName>
                                        </p:attrNameLst>
                                      </p:cBhvr>
                                      <p:to>
                                        <p:strVal val="visible"/>
                                      </p:to>
                                    </p:set>
                                    <p:animEffect transition="in" filter="fade">
                                      <p:cBhvr>
                                        <p:cTn id="17" dur="500"/>
                                        <p:tgtEl>
                                          <p:spTgt spid="13314">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3314">
                                            <p:txEl>
                                              <p:pRg st="4" end="4"/>
                                            </p:txEl>
                                          </p:spTgt>
                                        </p:tgtEl>
                                        <p:attrNameLst>
                                          <p:attrName>style.visibility</p:attrName>
                                        </p:attrNameLst>
                                      </p:cBhvr>
                                      <p:to>
                                        <p:strVal val="visible"/>
                                      </p:to>
                                    </p:set>
                                    <p:animEffect transition="in" filter="fade">
                                      <p:cBhvr>
                                        <p:cTn id="22" dur="500"/>
                                        <p:tgtEl>
                                          <p:spTgt spid="13314">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3314">
                                            <p:txEl>
                                              <p:pRg st="5" end="5"/>
                                            </p:txEl>
                                          </p:spTgt>
                                        </p:tgtEl>
                                        <p:attrNameLst>
                                          <p:attrName>style.visibility</p:attrName>
                                        </p:attrNameLst>
                                      </p:cBhvr>
                                      <p:to>
                                        <p:strVal val="visible"/>
                                      </p:to>
                                    </p:set>
                                    <p:animEffect transition="in" filter="fade">
                                      <p:cBhvr>
                                        <p:cTn id="27" dur="500"/>
                                        <p:tgtEl>
                                          <p:spTgt spid="13314">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3314">
                                            <p:txEl>
                                              <p:pRg st="6" end="6"/>
                                            </p:txEl>
                                          </p:spTgt>
                                        </p:tgtEl>
                                        <p:attrNameLst>
                                          <p:attrName>style.visibility</p:attrName>
                                        </p:attrNameLst>
                                      </p:cBhvr>
                                      <p:to>
                                        <p:strVal val="visible"/>
                                      </p:to>
                                    </p:set>
                                    <p:animEffect transition="in" filter="fade">
                                      <p:cBhvr>
                                        <p:cTn id="32" dur="500"/>
                                        <p:tgtEl>
                                          <p:spTgt spid="13314">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13314">
                                            <p:txEl>
                                              <p:pRg st="7" end="7"/>
                                            </p:txEl>
                                          </p:spTgt>
                                        </p:tgtEl>
                                        <p:attrNameLst>
                                          <p:attrName>style.visibility</p:attrName>
                                        </p:attrNameLst>
                                      </p:cBhvr>
                                      <p:to>
                                        <p:strVal val="visible"/>
                                      </p:to>
                                    </p:set>
                                    <p:animEffect transition="in" filter="fade">
                                      <p:cBhvr>
                                        <p:cTn id="37" dur="500"/>
                                        <p:tgtEl>
                                          <p:spTgt spid="133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288" y="1052513"/>
            <a:ext cx="8344079" cy="8279190"/>
          </a:xfrm>
          <a:prstGeom prst="rect">
            <a:avLst/>
          </a:prstGeom>
          <a:noFill/>
        </p:spPr>
        <p:txBody>
          <a:bodyPr wrap="none">
            <a:spAutoFit/>
          </a:bodyPr>
          <a:lstStyle/>
          <a:p>
            <a:pPr>
              <a:defRPr/>
            </a:pPr>
            <a:r>
              <a:rPr lang="es-ES" sz="3200" b="1" i="1" dirty="0">
                <a:latin typeface="+mn-lt"/>
                <a:ea typeface="ＭＳ Ｐゴシック" pitchFamily="34" charset="-128"/>
              </a:rPr>
              <a:t>Aspectos también desarrollados en esta unidad:</a:t>
            </a:r>
          </a:p>
          <a:p>
            <a:pPr>
              <a:defRPr/>
            </a:pPr>
            <a:endParaRPr lang="es-ES" sz="2800" b="1" i="1" dirty="0">
              <a:latin typeface="+mn-lt"/>
              <a:ea typeface="ＭＳ Ｐゴシック" pitchFamily="34" charset="-128"/>
            </a:endParaRPr>
          </a:p>
          <a:p>
            <a:pPr marL="457200" indent="-457200">
              <a:buFont typeface="Arial" pitchFamily="34" charset="0"/>
              <a:buChar char="•"/>
              <a:defRPr/>
            </a:pPr>
            <a:r>
              <a:rPr lang="es-ES" sz="2400" b="1" i="1" dirty="0">
                <a:latin typeface="+mn-lt"/>
                <a:ea typeface="ＭＳ Ｐゴシック" pitchFamily="34" charset="-128"/>
              </a:rPr>
              <a:t>Contexto</a:t>
            </a:r>
          </a:p>
          <a:p>
            <a:pPr marL="457200" indent="-457200">
              <a:buFont typeface="Arial" pitchFamily="34" charset="0"/>
              <a:buChar char="•"/>
              <a:defRPr/>
            </a:pPr>
            <a:r>
              <a:rPr lang="es-ES" sz="2400" b="1" i="1" dirty="0">
                <a:latin typeface="+mn-lt"/>
                <a:ea typeface="ＭＳ Ｐゴシック" pitchFamily="34" charset="-128"/>
              </a:rPr>
              <a:t>Temporalización (unidad final)</a:t>
            </a:r>
          </a:p>
          <a:p>
            <a:pPr marL="457200" indent="-457200">
              <a:buFont typeface="Arial" pitchFamily="34" charset="0"/>
              <a:buChar char="•"/>
              <a:defRPr/>
            </a:pPr>
            <a:r>
              <a:rPr lang="es-ES" sz="2400" b="1" i="1" dirty="0" smtClean="0">
                <a:latin typeface="+mn-lt"/>
                <a:ea typeface="ＭＳ Ｐゴシック" pitchFamily="34" charset="-128"/>
              </a:rPr>
              <a:t>Objetivos específicos y competencias clave</a:t>
            </a:r>
          </a:p>
          <a:p>
            <a:pPr marL="457200" indent="-457200">
              <a:buFont typeface="Arial" pitchFamily="34" charset="0"/>
              <a:buChar char="•"/>
              <a:defRPr/>
            </a:pPr>
            <a:r>
              <a:rPr lang="es-ES" sz="2400" b="1" i="1" dirty="0" smtClean="0">
                <a:latin typeface="+mn-lt"/>
                <a:ea typeface="ＭＳ Ｐゴシック" pitchFamily="34" charset="-128"/>
              </a:rPr>
              <a:t>Aspectos </a:t>
            </a:r>
            <a:r>
              <a:rPr lang="es-ES" sz="2400" b="1" i="1" dirty="0">
                <a:latin typeface="+mn-lt"/>
                <a:ea typeface="ＭＳ Ｐゴシック" pitchFamily="34" charset="-128"/>
              </a:rPr>
              <a:t>del </a:t>
            </a:r>
            <a:r>
              <a:rPr lang="es-ES" sz="2400" b="1" i="1" dirty="0" smtClean="0">
                <a:latin typeface="+mn-lt"/>
                <a:ea typeface="ＭＳ Ｐゴシック" pitchFamily="34" charset="-128"/>
              </a:rPr>
              <a:t>lenguaje</a:t>
            </a:r>
            <a:endParaRPr lang="es-ES" sz="2400" b="1" i="1" dirty="0">
              <a:latin typeface="+mn-lt"/>
              <a:ea typeface="ＭＳ Ｐゴシック" pitchFamily="34" charset="-128"/>
            </a:endParaRPr>
          </a:p>
          <a:p>
            <a:pPr marL="457200" indent="-457200">
              <a:buFont typeface="Arial" pitchFamily="34" charset="0"/>
              <a:buChar char="•"/>
              <a:defRPr/>
            </a:pPr>
            <a:r>
              <a:rPr lang="es-ES" sz="2400" b="1" i="1" dirty="0">
                <a:latin typeface="+mn-lt"/>
                <a:ea typeface="ＭＳ Ｐゴシック" pitchFamily="34" charset="-128"/>
              </a:rPr>
              <a:t>Metodología </a:t>
            </a:r>
            <a:r>
              <a:rPr lang="es-ES" sz="2400" b="1" i="1" dirty="0" smtClean="0">
                <a:latin typeface="+mn-lt"/>
                <a:ea typeface="ＭＳ Ｐゴシック" pitchFamily="34" charset="-128"/>
              </a:rPr>
              <a:t>(enfoque comunicativo por tareas)</a:t>
            </a:r>
            <a:endParaRPr lang="es-ES" sz="2400" b="1" i="1" dirty="0">
              <a:latin typeface="+mn-lt"/>
              <a:ea typeface="ＭＳ Ｐゴシック" pitchFamily="34" charset="-128"/>
            </a:endParaRPr>
          </a:p>
          <a:p>
            <a:pPr>
              <a:defRPr/>
            </a:pPr>
            <a:endParaRPr lang="es-ES" sz="2400" b="1" i="1" dirty="0">
              <a:latin typeface="+mn-lt"/>
              <a:ea typeface="ＭＳ Ｐゴシック" pitchFamily="34" charset="-128"/>
            </a:endParaRPr>
          </a:p>
          <a:p>
            <a:pPr marL="65087">
              <a:lnSpc>
                <a:spcPct val="80000"/>
              </a:lnSpc>
              <a:spcBef>
                <a:spcPct val="20000"/>
              </a:spcBef>
              <a:buClr>
                <a:srgbClr val="31B6FD"/>
              </a:buClr>
              <a:buSzPct val="100000"/>
              <a:defRPr/>
            </a:pPr>
            <a:r>
              <a:rPr lang="es-ES" sz="1600" i="1" dirty="0" smtClean="0">
                <a:solidFill>
                  <a:srgbClr val="073E87"/>
                </a:solidFill>
                <a:latin typeface="Candara"/>
                <a:ea typeface="ＭＳ Ｐゴシック" pitchFamily="34" charset="-128"/>
              </a:rPr>
              <a:t>--Es </a:t>
            </a:r>
            <a:r>
              <a:rPr lang="es-ES" sz="1600" i="1" dirty="0">
                <a:solidFill>
                  <a:srgbClr val="073E87"/>
                </a:solidFill>
                <a:latin typeface="Candara"/>
                <a:ea typeface="ＭＳ Ｐゴシック" pitchFamily="34" charset="-128"/>
              </a:rPr>
              <a:t>un </a:t>
            </a:r>
            <a:r>
              <a:rPr lang="es-ES" sz="1600" i="1" dirty="0" smtClean="0">
                <a:solidFill>
                  <a:srgbClr val="073E87"/>
                </a:solidFill>
                <a:latin typeface="Candara"/>
                <a:ea typeface="ＭＳ Ｐゴシック" pitchFamily="34" charset="-128"/>
              </a:rPr>
              <a:t>juego, ¿verdad, </a:t>
            </a:r>
            <a:r>
              <a:rPr lang="es-ES" sz="1600" i="1" dirty="0">
                <a:solidFill>
                  <a:srgbClr val="073E87"/>
                </a:solidFill>
                <a:latin typeface="Candara"/>
                <a:ea typeface="ＭＳ Ｐゴシック" pitchFamily="34" charset="-128"/>
              </a:rPr>
              <a:t>Mary </a:t>
            </a:r>
            <a:r>
              <a:rPr lang="es-ES" sz="1600" i="1" dirty="0" err="1">
                <a:solidFill>
                  <a:srgbClr val="073E87"/>
                </a:solidFill>
                <a:latin typeface="Candara"/>
                <a:ea typeface="ＭＳ Ｐゴシック" pitchFamily="34" charset="-128"/>
              </a:rPr>
              <a:t>Poppins</a:t>
            </a:r>
            <a:r>
              <a:rPr lang="es-ES" sz="1600" i="1" dirty="0">
                <a:solidFill>
                  <a:srgbClr val="073E87"/>
                </a:solidFill>
                <a:latin typeface="Candara"/>
                <a:ea typeface="ＭＳ Ｐゴシック" pitchFamily="34" charset="-128"/>
              </a:rPr>
              <a:t>?</a:t>
            </a:r>
          </a:p>
          <a:p>
            <a:pPr marL="65087">
              <a:lnSpc>
                <a:spcPct val="80000"/>
              </a:lnSpc>
              <a:spcBef>
                <a:spcPct val="20000"/>
              </a:spcBef>
              <a:buClr>
                <a:srgbClr val="31B6FD"/>
              </a:buClr>
              <a:buSzPct val="100000"/>
              <a:defRPr/>
            </a:pPr>
            <a:r>
              <a:rPr lang="es-ES" sz="1600" i="1" dirty="0">
                <a:solidFill>
                  <a:srgbClr val="073E87"/>
                </a:solidFill>
                <a:latin typeface="Candara"/>
                <a:ea typeface="ＭＳ Ｐゴシック" pitchFamily="34" charset="-128"/>
              </a:rPr>
              <a:t>- </a:t>
            </a:r>
            <a:r>
              <a:rPr lang="es-ES" sz="1600" i="1" dirty="0" smtClean="0">
                <a:solidFill>
                  <a:srgbClr val="073E87"/>
                </a:solidFill>
                <a:latin typeface="Candara"/>
                <a:ea typeface="ＭＳ Ｐゴシック" pitchFamily="34" charset="-128"/>
              </a:rPr>
              <a:t>Bueno, </a:t>
            </a:r>
            <a:r>
              <a:rPr lang="es-ES" sz="1600" i="1" dirty="0">
                <a:solidFill>
                  <a:srgbClr val="073E87"/>
                </a:solidFill>
                <a:latin typeface="Candara"/>
                <a:ea typeface="ＭＳ Ｐゴシック" pitchFamily="34" charset="-128"/>
              </a:rPr>
              <a:t>depende </a:t>
            </a:r>
            <a:r>
              <a:rPr lang="es-ES" sz="1600" i="1" dirty="0" smtClean="0">
                <a:solidFill>
                  <a:srgbClr val="073E87"/>
                </a:solidFill>
                <a:latin typeface="Candara"/>
                <a:ea typeface="ＭＳ Ｐゴシック" pitchFamily="34" charset="-128"/>
              </a:rPr>
              <a:t>del </a:t>
            </a:r>
            <a:r>
              <a:rPr lang="es-ES" sz="1600" i="1" dirty="0">
                <a:solidFill>
                  <a:srgbClr val="073E87"/>
                </a:solidFill>
                <a:latin typeface="Candara"/>
                <a:ea typeface="ＭＳ Ｐゴシック" pitchFamily="34" charset="-128"/>
              </a:rPr>
              <a:t>punto de vista. </a:t>
            </a:r>
            <a:r>
              <a:rPr lang="es-ES" sz="1600" i="1" dirty="0" smtClean="0">
                <a:solidFill>
                  <a:srgbClr val="073E87"/>
                </a:solidFill>
                <a:latin typeface="Candara"/>
                <a:ea typeface="ＭＳ Ｐゴシック" pitchFamily="34" charset="-128"/>
              </a:rPr>
              <a:t>Veréis, </a:t>
            </a:r>
            <a:r>
              <a:rPr lang="es-ES" sz="1600" i="1" dirty="0">
                <a:solidFill>
                  <a:srgbClr val="073E87"/>
                </a:solidFill>
                <a:latin typeface="Candara"/>
                <a:ea typeface="ＭＳ Ｐゴシック" pitchFamily="34" charset="-128"/>
              </a:rPr>
              <a:t>en cada trabajo que debe hacerse </a:t>
            </a:r>
          </a:p>
          <a:p>
            <a:pPr marL="65087">
              <a:lnSpc>
                <a:spcPct val="80000"/>
              </a:lnSpc>
              <a:spcBef>
                <a:spcPct val="20000"/>
              </a:spcBef>
              <a:buClr>
                <a:srgbClr val="31B6FD"/>
              </a:buClr>
              <a:buSzPct val="100000"/>
              <a:defRPr/>
            </a:pPr>
            <a:r>
              <a:rPr lang="es-ES" sz="1600" i="1" dirty="0">
                <a:solidFill>
                  <a:srgbClr val="073E87"/>
                </a:solidFill>
                <a:latin typeface="Candara"/>
                <a:ea typeface="ＭＳ Ｐゴシック" pitchFamily="34" charset="-128"/>
              </a:rPr>
              <a:t>hay un elemento de diversión. Encuentras la diversión y el trabajo se convierte en</a:t>
            </a:r>
          </a:p>
          <a:p>
            <a:pPr marL="65087">
              <a:lnSpc>
                <a:spcPct val="80000"/>
              </a:lnSpc>
              <a:spcBef>
                <a:spcPct val="20000"/>
              </a:spcBef>
              <a:buClr>
                <a:srgbClr val="31B6FD"/>
              </a:buClr>
              <a:buSzPct val="100000"/>
              <a:defRPr/>
            </a:pPr>
            <a:r>
              <a:rPr lang="es-ES" sz="1600" i="1" dirty="0">
                <a:solidFill>
                  <a:srgbClr val="073E87"/>
                </a:solidFill>
                <a:latin typeface="Candara"/>
                <a:ea typeface="ＭＳ Ｐゴシック" pitchFamily="34" charset="-128"/>
              </a:rPr>
              <a:t> un juego y cada tarea que debes hacer se vuelve </a:t>
            </a:r>
            <a:r>
              <a:rPr lang="es-ES" sz="1600" i="1" dirty="0" smtClean="0">
                <a:solidFill>
                  <a:srgbClr val="073E87"/>
                </a:solidFill>
                <a:latin typeface="Candara"/>
                <a:ea typeface="ＭＳ Ｐゴシック" pitchFamily="34" charset="-128"/>
              </a:rPr>
              <a:t>fácil: </a:t>
            </a:r>
            <a:r>
              <a:rPr lang="es-ES" sz="1600" i="1" dirty="0">
                <a:solidFill>
                  <a:srgbClr val="073E87"/>
                </a:solidFill>
                <a:latin typeface="Candara"/>
                <a:ea typeface="ＭＳ Ｐゴシック" pitchFamily="34" charset="-128"/>
              </a:rPr>
              <a:t>una diversión </a:t>
            </a:r>
            <a:r>
              <a:rPr lang="es-ES" sz="1600" i="1" dirty="0" smtClean="0">
                <a:solidFill>
                  <a:srgbClr val="073E87"/>
                </a:solidFill>
                <a:latin typeface="Candara"/>
                <a:ea typeface="ＭＳ Ｐゴシック" pitchFamily="34" charset="-128"/>
              </a:rPr>
              <a:t>(…).</a:t>
            </a:r>
            <a:endParaRPr lang="es-ES" sz="1600" i="1" dirty="0">
              <a:solidFill>
                <a:srgbClr val="073E87"/>
              </a:solidFill>
              <a:latin typeface="Candara"/>
              <a:ea typeface="ＭＳ Ｐゴシック" pitchFamily="34" charset="-128"/>
            </a:endParaRPr>
          </a:p>
          <a:p>
            <a:pPr marL="65087">
              <a:lnSpc>
                <a:spcPct val="80000"/>
              </a:lnSpc>
              <a:spcBef>
                <a:spcPct val="20000"/>
              </a:spcBef>
              <a:buClr>
                <a:srgbClr val="31B6FD"/>
              </a:buClr>
              <a:buSzPct val="100000"/>
              <a:defRPr/>
            </a:pPr>
            <a:endParaRPr lang="es-ES" sz="2400" b="1" i="1" dirty="0">
              <a:latin typeface="+mn-lt"/>
              <a:ea typeface="ＭＳ Ｐゴシック" pitchFamily="34" charset="-128"/>
            </a:endParaRPr>
          </a:p>
          <a:p>
            <a:pPr marL="457200" indent="-457200">
              <a:buFont typeface="Arial" pitchFamily="34" charset="0"/>
              <a:buChar char="•"/>
              <a:defRPr/>
            </a:pPr>
            <a:r>
              <a:rPr lang="es-ES" sz="2400" b="1" i="1" dirty="0">
                <a:latin typeface="+mn-lt"/>
                <a:ea typeface="ＭＳ Ｐゴシック" pitchFamily="34" charset="-128"/>
              </a:rPr>
              <a:t>Evaluación</a:t>
            </a:r>
          </a:p>
          <a:p>
            <a:pPr marL="457200" indent="-457200">
              <a:buFont typeface="Arial" pitchFamily="34" charset="0"/>
              <a:buChar char="•"/>
              <a:defRPr/>
            </a:pPr>
            <a:r>
              <a:rPr lang="es-ES" sz="2400" b="1" i="1" dirty="0" smtClean="0">
                <a:latin typeface="+mn-lt"/>
                <a:ea typeface="ＭＳ Ｐゴシック" pitchFamily="34" charset="-128"/>
              </a:rPr>
              <a:t>Atención a la diversidad</a:t>
            </a:r>
          </a:p>
          <a:p>
            <a:pPr marL="457200" indent="-457200">
              <a:buFont typeface="Arial" pitchFamily="34" charset="0"/>
              <a:buChar char="•"/>
              <a:defRPr/>
            </a:pPr>
            <a:r>
              <a:rPr lang="es-ES" sz="2400" b="1" i="1" dirty="0" smtClean="0">
                <a:latin typeface="+mn-lt"/>
                <a:ea typeface="ＭＳ Ｐゴシック" pitchFamily="34" charset="-128"/>
              </a:rPr>
              <a:t>Recursos y materiales</a:t>
            </a:r>
            <a:r>
              <a:rPr lang="es-ES" sz="2800" b="1" i="1" dirty="0" smtClean="0">
                <a:latin typeface="+mn-lt"/>
                <a:ea typeface="ＭＳ Ｐゴシック" pitchFamily="34" charset="-128"/>
              </a:rPr>
              <a:t/>
            </a:r>
            <a:br>
              <a:rPr lang="es-ES" sz="2800" b="1" i="1" dirty="0" smtClean="0">
                <a:latin typeface="+mn-lt"/>
                <a:ea typeface="ＭＳ Ｐゴシック" pitchFamily="34" charset="-128"/>
              </a:rPr>
            </a:br>
            <a:endParaRPr lang="es-ES" sz="2800" b="1" i="1" dirty="0" smtClean="0">
              <a:latin typeface="+mn-lt"/>
              <a:ea typeface="ＭＳ Ｐゴシック" pitchFamily="34" charset="-128"/>
            </a:endParaRPr>
          </a:p>
          <a:p>
            <a:pPr marL="457200" indent="-457200">
              <a:buFont typeface="Arial" pitchFamily="34" charset="0"/>
              <a:buChar char="•"/>
              <a:defRPr/>
            </a:pPr>
            <a:endParaRPr lang="es-ES" sz="2800" b="1" i="1" dirty="0">
              <a:latin typeface="+mn-lt"/>
              <a:ea typeface="ＭＳ Ｐゴシック" pitchFamily="34" charset="-128"/>
            </a:endParaRPr>
          </a:p>
          <a:p>
            <a:pPr>
              <a:defRPr/>
            </a:pPr>
            <a:endParaRPr lang="es-ES" sz="2800" b="1" i="1" dirty="0">
              <a:latin typeface="+mn-lt"/>
              <a:ea typeface="ＭＳ Ｐゴシック" pitchFamily="34" charset="-128"/>
            </a:endParaRPr>
          </a:p>
          <a:p>
            <a:pPr marL="457200" indent="-457200">
              <a:buFont typeface="Arial" pitchFamily="34" charset="0"/>
              <a:buChar char="•"/>
              <a:defRPr/>
            </a:pPr>
            <a:endParaRPr lang="es-ES" sz="2800" b="1" i="1" dirty="0">
              <a:latin typeface="+mn-lt"/>
              <a:ea typeface="ＭＳ Ｐゴシック" pitchFamily="34" charset="-128"/>
            </a:endParaRPr>
          </a:p>
          <a:p>
            <a:pPr>
              <a:defRPr/>
            </a:pPr>
            <a:endParaRPr lang="es-ES" sz="2800" b="1" i="1" dirty="0">
              <a:latin typeface="+mn-lt"/>
              <a:ea typeface="ＭＳ Ｐゴシック" pitchFamily="34" charset="-128"/>
            </a:endParaRPr>
          </a:p>
          <a:p>
            <a:pPr>
              <a:defRPr/>
            </a:pPr>
            <a:endParaRPr lang="es-ES" sz="2800" b="1" i="1" dirty="0">
              <a:latin typeface="+mn-lt"/>
              <a:ea typeface="ＭＳ Ｐゴシック" pitchFamily="34" charset="-128"/>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12950" y="333375"/>
            <a:ext cx="4640263" cy="584200"/>
          </a:xfrm>
          <a:prstGeom prst="rect">
            <a:avLst/>
          </a:prstGeom>
        </p:spPr>
        <p:txBody>
          <a:bodyPr wrap="none">
            <a:spAutoFit/>
          </a:bodyPr>
          <a:lstStyle/>
          <a:p>
            <a:pPr fontAlgn="auto">
              <a:spcBef>
                <a:spcPts val="0"/>
              </a:spcBef>
              <a:spcAft>
                <a:spcPts val="0"/>
              </a:spcAft>
              <a:defRPr/>
            </a:pPr>
            <a:r>
              <a:rPr lang="en-GB" sz="3200" b="1" i="1" dirty="0">
                <a:effectLst>
                  <a:outerShdw blurRad="38100" dist="38100" dir="2700000" algn="tl">
                    <a:srgbClr val="000000">
                      <a:alpha val="43137"/>
                    </a:srgbClr>
                  </a:outerShdw>
                </a:effectLst>
                <a:latin typeface="+mj-lt"/>
                <a:ea typeface="+mn-ea"/>
              </a:rPr>
              <a:t>6. </a:t>
            </a:r>
            <a:r>
              <a:rPr lang="en-GB" sz="3200" b="1" i="1" dirty="0" err="1">
                <a:effectLst>
                  <a:outerShdw blurRad="38100" dist="38100" dir="2700000" algn="tl">
                    <a:srgbClr val="000000">
                      <a:alpha val="43137"/>
                    </a:srgbClr>
                  </a:outerShdw>
                </a:effectLst>
                <a:latin typeface="+mj-lt"/>
                <a:ea typeface="+mn-ea"/>
              </a:rPr>
              <a:t>Desarrollo</a:t>
            </a:r>
            <a:r>
              <a:rPr lang="en-GB" sz="3200" b="1" i="1" dirty="0">
                <a:effectLst>
                  <a:outerShdw blurRad="38100" dist="38100" dir="2700000" algn="tl">
                    <a:srgbClr val="000000">
                      <a:alpha val="43137"/>
                    </a:srgbClr>
                  </a:outerShdw>
                </a:effectLst>
                <a:latin typeface="+mj-lt"/>
                <a:ea typeface="+mn-ea"/>
              </a:rPr>
              <a:t> de la </a:t>
            </a:r>
            <a:r>
              <a:rPr lang="en-GB" sz="3200" b="1" i="1" dirty="0" err="1">
                <a:effectLst>
                  <a:outerShdw blurRad="38100" dist="38100" dir="2700000" algn="tl">
                    <a:srgbClr val="000000">
                      <a:alpha val="43137"/>
                    </a:srgbClr>
                  </a:outerShdw>
                </a:effectLst>
                <a:latin typeface="+mj-lt"/>
                <a:ea typeface="+mn-ea"/>
              </a:rPr>
              <a:t>Unidad</a:t>
            </a:r>
            <a:endParaRPr lang="es-ES" sz="3200" b="1" i="1" dirty="0">
              <a:effectLst>
                <a:outerShdw blurRad="38100" dist="38100" dir="2700000" algn="tl">
                  <a:srgbClr val="000000">
                    <a:alpha val="43137"/>
                  </a:srgbClr>
                </a:outerShdw>
              </a:effectLst>
              <a:latin typeface="+mj-lt"/>
              <a:ea typeface="+mn-ea"/>
            </a:endParaRPr>
          </a:p>
        </p:txBody>
      </p:sp>
      <p:graphicFrame>
        <p:nvGraphicFramePr>
          <p:cNvPr id="6" name="5 Tabla"/>
          <p:cNvGraphicFramePr>
            <a:graphicFrameLocks noGrp="1"/>
          </p:cNvGraphicFramePr>
          <p:nvPr/>
        </p:nvGraphicFramePr>
        <p:xfrm>
          <a:off x="1979613" y="1484784"/>
          <a:ext cx="5112569" cy="5167561"/>
        </p:xfrm>
        <a:graphic>
          <a:graphicData uri="http://schemas.openxmlformats.org/drawingml/2006/table">
            <a:tbl>
              <a:tblPr/>
              <a:tblGrid>
                <a:gridCol w="2436679"/>
                <a:gridCol w="1726078"/>
                <a:gridCol w="517763"/>
                <a:gridCol w="432049"/>
              </a:tblGrid>
              <a:tr h="196217">
                <a:tc gridSpan="3">
                  <a:txBody>
                    <a:bodyPr/>
                    <a:lstStyle/>
                    <a:p>
                      <a:pPr marL="71755" marR="71755" algn="ctr">
                        <a:lnSpc>
                          <a:spcPct val="115000"/>
                        </a:lnSpc>
                        <a:spcAft>
                          <a:spcPts val="0"/>
                        </a:spcAft>
                      </a:pPr>
                      <a:r>
                        <a:rPr lang="es-ES" sz="1000" b="1" i="1" spc="-10" noProof="0" dirty="0" smtClean="0">
                          <a:latin typeface="+mn-lt"/>
                          <a:ea typeface="Times New Roman"/>
                          <a:cs typeface="Times New Roman"/>
                        </a:rPr>
                        <a:t>Tarea</a:t>
                      </a:r>
                      <a:r>
                        <a:rPr lang="es-ES" sz="1000" b="1" i="1" spc="-10" baseline="0" noProof="0" dirty="0" smtClean="0">
                          <a:latin typeface="+mn-lt"/>
                          <a:ea typeface="Times New Roman"/>
                          <a:cs typeface="Times New Roman"/>
                        </a:rPr>
                        <a:t> de Acercamiento </a:t>
                      </a:r>
                      <a:r>
                        <a:rPr lang="es-ES" sz="1000" b="1" i="1" spc="-10" noProof="0" dirty="0" smtClean="0">
                          <a:latin typeface="+mn-lt"/>
                          <a:ea typeface="Times New Roman"/>
                          <a:cs typeface="Times New Roman"/>
                        </a:rPr>
                        <a:t>(3</a:t>
                      </a:r>
                      <a:r>
                        <a:rPr lang="es-ES" sz="1000" b="1" i="1" spc="-10" baseline="0" noProof="0" dirty="0" smtClean="0">
                          <a:latin typeface="+mn-lt"/>
                          <a:ea typeface="Times New Roman"/>
                          <a:cs typeface="Times New Roman"/>
                        </a:rPr>
                        <a:t> pre-actividades</a:t>
                      </a:r>
                      <a:r>
                        <a:rPr lang="es-ES" sz="1000" b="1" i="1" noProof="0" dirty="0" smtClean="0">
                          <a:latin typeface="+mn-lt"/>
                          <a:ea typeface="Times New Roman"/>
                          <a:cs typeface="Times New Roman"/>
                        </a:rPr>
                        <a:t>)</a:t>
                      </a:r>
                      <a:r>
                        <a:rPr lang="es-ES" sz="1000" b="1" i="1" spc="10" noProof="0" dirty="0" smtClean="0">
                          <a:latin typeface="+mn-lt"/>
                          <a:ea typeface="Times New Roman"/>
                          <a:cs typeface="Times New Roman"/>
                        </a:rPr>
                        <a:t> </a:t>
                      </a:r>
                    </a:p>
                    <a:p>
                      <a:pPr marL="71755" marR="71755" algn="ctr">
                        <a:lnSpc>
                          <a:spcPct val="115000"/>
                        </a:lnSpc>
                        <a:spcAft>
                          <a:spcPts val="0"/>
                        </a:spcAft>
                      </a:pPr>
                      <a:r>
                        <a:rPr lang="es-ES" sz="1000" i="1" noProof="0" dirty="0" smtClean="0">
                          <a:latin typeface="+mn-lt"/>
                          <a:ea typeface="Times New Roman"/>
                          <a:cs typeface="Times New Roman"/>
                        </a:rPr>
                        <a:t>(p</a:t>
                      </a:r>
                      <a:r>
                        <a:rPr lang="es-ES" sz="1000" i="1" spc="-5" noProof="0" dirty="0" smtClean="0">
                          <a:latin typeface="+mn-lt"/>
                          <a:ea typeface="Times New Roman"/>
                          <a:cs typeface="Times New Roman"/>
                        </a:rPr>
                        <a:t>l</a:t>
                      </a:r>
                      <a:r>
                        <a:rPr lang="es-ES" sz="1000" i="1" noProof="0" dirty="0" smtClean="0">
                          <a:latin typeface="+mn-lt"/>
                          <a:ea typeface="Times New Roman"/>
                          <a:cs typeface="Times New Roman"/>
                        </a:rPr>
                        <a:t>ena</a:t>
                      </a:r>
                      <a:r>
                        <a:rPr lang="es-ES" sz="1000" i="1" spc="20" noProof="0" dirty="0" smtClean="0">
                          <a:latin typeface="+mn-lt"/>
                          <a:ea typeface="Times New Roman"/>
                          <a:cs typeface="Times New Roman"/>
                        </a:rPr>
                        <a:t>rio</a:t>
                      </a:r>
                      <a:r>
                        <a:rPr lang="es-ES" sz="1000" i="1" noProof="0" dirty="0" smtClean="0">
                          <a:latin typeface="+mn-lt"/>
                          <a:ea typeface="Times New Roman"/>
                          <a:cs typeface="Times New Roman"/>
                        </a:rPr>
                        <a:t>:</a:t>
                      </a:r>
                      <a:r>
                        <a:rPr lang="es-ES" sz="1000" i="1" spc="-30" noProof="0" dirty="0" smtClean="0">
                          <a:latin typeface="+mn-lt"/>
                          <a:ea typeface="Times New Roman"/>
                          <a:cs typeface="Times New Roman"/>
                        </a:rPr>
                        <a:t> </a:t>
                      </a:r>
                      <a:r>
                        <a:rPr lang="es-ES" sz="1000" i="1" spc="-5" noProof="0" dirty="0" smtClean="0">
                          <a:latin typeface="+mn-lt"/>
                          <a:ea typeface="Times New Roman"/>
                          <a:cs typeface="Times New Roman"/>
                        </a:rPr>
                        <a:t>profesor</a:t>
                      </a:r>
                      <a:r>
                        <a:rPr lang="es-ES" sz="1000" i="1" noProof="0" dirty="0" smtClean="0">
                          <a:latin typeface="+mn-lt"/>
                          <a:ea typeface="Times New Roman"/>
                          <a:cs typeface="Times New Roman"/>
                        </a:rPr>
                        <a:t>– grupos/conjunto</a:t>
                      </a:r>
                      <a:r>
                        <a:rPr lang="es-ES" sz="1000" i="1" baseline="0" noProof="0" dirty="0" smtClean="0">
                          <a:latin typeface="+mn-lt"/>
                          <a:ea typeface="Times New Roman"/>
                          <a:cs typeface="Times New Roman"/>
                        </a:rPr>
                        <a:t> de la clase</a:t>
                      </a:r>
                      <a:r>
                        <a:rPr lang="es-ES" sz="1000" i="1" noProof="0" dirty="0" smtClean="0">
                          <a:latin typeface="+mn-lt"/>
                          <a:ea typeface="Times New Roman"/>
                          <a:cs typeface="Times New Roman"/>
                        </a:rPr>
                        <a:t>)</a:t>
                      </a:r>
                      <a:endParaRPr lang="es-ES" sz="1000" i="1" noProof="0" dirty="0">
                        <a:latin typeface="+mn-lt"/>
                        <a:ea typeface="Calibri"/>
                        <a:cs typeface="Times New Roman"/>
                      </a:endParaRPr>
                    </a:p>
                  </a:txBody>
                  <a:tcPr marL="47952" marR="479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rowSpan="8">
                  <a:txBody>
                    <a:bodyPr/>
                    <a:lstStyle/>
                    <a:p>
                      <a:pPr marL="71755" marR="71755" algn="ctr">
                        <a:lnSpc>
                          <a:spcPct val="115000"/>
                        </a:lnSpc>
                        <a:spcAft>
                          <a:spcPts val="0"/>
                        </a:spcAft>
                      </a:pPr>
                      <a:r>
                        <a:rPr lang="en-GB" sz="1800" b="1" i="1" dirty="0" smtClean="0">
                          <a:latin typeface="+mn-lt"/>
                          <a:ea typeface="Calibri"/>
                          <a:cs typeface="Times New Roman"/>
                        </a:rPr>
                        <a:t>SESIÓN </a:t>
                      </a:r>
                      <a:r>
                        <a:rPr lang="en-GB" sz="1800" b="1" i="1" dirty="0">
                          <a:latin typeface="+mn-lt"/>
                          <a:ea typeface="Calibri"/>
                          <a:cs typeface="Times New Roman"/>
                        </a:rPr>
                        <a:t>1</a:t>
                      </a:r>
                      <a:endParaRPr lang="es-ES" sz="800" i="1" dirty="0">
                        <a:latin typeface="+mn-lt"/>
                        <a:ea typeface="Calibri"/>
                        <a:cs typeface="Times New Roman"/>
                      </a:endParaRPr>
                    </a:p>
                  </a:txBody>
                  <a:tcPr marL="47952" marR="47952"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180588">
                <a:tc>
                  <a:txBody>
                    <a:bodyPr/>
                    <a:lstStyle/>
                    <a:p>
                      <a:pPr algn="ctr">
                        <a:lnSpc>
                          <a:spcPct val="115000"/>
                        </a:lnSpc>
                        <a:spcAft>
                          <a:spcPts val="0"/>
                        </a:spcAft>
                      </a:pPr>
                      <a:r>
                        <a:rPr lang="es-ES" sz="1000" b="1" i="1" noProof="0" dirty="0" smtClean="0">
                          <a:latin typeface="+mn-lt"/>
                          <a:ea typeface="Calibri"/>
                          <a:cs typeface="Times New Roman"/>
                        </a:rPr>
                        <a:t>El profesor</a:t>
                      </a:r>
                      <a:endParaRPr lang="es-ES" sz="1000" b="1"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i="1" noProof="0" dirty="0" smtClean="0">
                          <a:latin typeface="+mn-lt"/>
                          <a:ea typeface="Calibri"/>
                          <a:cs typeface="Times New Roman"/>
                        </a:rPr>
                        <a:t>El</a:t>
                      </a:r>
                      <a:r>
                        <a:rPr lang="es-ES" sz="1000" b="1" i="1" baseline="0" noProof="0" dirty="0" smtClean="0">
                          <a:latin typeface="+mn-lt"/>
                          <a:ea typeface="Calibri"/>
                          <a:cs typeface="Times New Roman"/>
                        </a:rPr>
                        <a:t> alumno</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00" i="1" dirty="0" err="1" smtClean="0">
                          <a:latin typeface="+mn-lt"/>
                          <a:ea typeface="Calibri"/>
                          <a:cs typeface="Times New Roman"/>
                        </a:rPr>
                        <a:t>Tiempo</a:t>
                      </a:r>
                      <a:endParaRPr lang="es-ES" sz="1000" i="1"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722352">
                <a:tc>
                  <a:txBody>
                    <a:bodyPr/>
                    <a:lstStyle/>
                    <a:p>
                      <a:pPr>
                        <a:lnSpc>
                          <a:spcPct val="115000"/>
                        </a:lnSpc>
                        <a:spcAft>
                          <a:spcPts val="0"/>
                        </a:spcAft>
                      </a:pPr>
                      <a:r>
                        <a:rPr lang="es-ES" sz="1000" i="1" noProof="0" dirty="0" smtClean="0">
                          <a:latin typeface="+mn-lt"/>
                          <a:ea typeface="Times New Roman"/>
                          <a:cs typeface="Times New Roman"/>
                        </a:rPr>
                        <a:t>-</a:t>
                      </a:r>
                      <a:r>
                        <a:rPr lang="es-ES" sz="1000" i="1" noProof="0" dirty="0" smtClean="0">
                          <a:latin typeface="+mn-lt"/>
                          <a:ea typeface="Calibri"/>
                          <a:cs typeface="Times New Roman"/>
                        </a:rPr>
                        <a:t>Introduce</a:t>
                      </a:r>
                      <a:r>
                        <a:rPr lang="es-ES" sz="1000" i="1" baseline="0" noProof="0" dirty="0" smtClean="0">
                          <a:latin typeface="+mn-lt"/>
                          <a:ea typeface="Calibri"/>
                          <a:cs typeface="Times New Roman"/>
                        </a:rPr>
                        <a:t> el tema de los JJOO mostrando una imagen de la bandera olímpica. (hoja de trabajo  1.A).</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nSpc>
                          <a:spcPct val="115000"/>
                        </a:lnSpc>
                        <a:spcAft>
                          <a:spcPts val="0"/>
                        </a:spcAft>
                        <a:buFontTx/>
                        <a:buNone/>
                      </a:pPr>
                      <a:r>
                        <a:rPr lang="es-ES" sz="1000" i="1" spc="-5" noProof="0" dirty="0" smtClean="0">
                          <a:latin typeface="+mn-lt"/>
                          <a:ea typeface="Calibri"/>
                          <a:cs typeface="Times New Roman"/>
                        </a:rPr>
                        <a:t>-Intentan adivinar qué es y por qué aparecen diferentes colores (5 continentes, paz)</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dirty="0" smtClean="0">
                          <a:latin typeface="+mn-lt"/>
                          <a:ea typeface="Calibri"/>
                          <a:cs typeface="Times New Roman"/>
                        </a:rPr>
                        <a:t>10’</a:t>
                      </a:r>
                      <a:endParaRPr lang="es-ES" sz="1000" i="1"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722352">
                <a:tc>
                  <a:txBody>
                    <a:bodyPr/>
                    <a:lstStyle/>
                    <a:p>
                      <a:pPr>
                        <a:lnSpc>
                          <a:spcPct val="115000"/>
                        </a:lnSpc>
                        <a:spcBef>
                          <a:spcPts val="275"/>
                        </a:spcBef>
                        <a:spcAft>
                          <a:spcPts val="0"/>
                        </a:spcAft>
                      </a:pPr>
                      <a:r>
                        <a:rPr lang="es-ES" sz="1000" i="1" noProof="0" dirty="0" smtClean="0">
                          <a:latin typeface="+mn-lt"/>
                          <a:ea typeface="Calibri"/>
                          <a:cs typeface="Times New Roman"/>
                        </a:rPr>
                        <a:t>-Muestra</a:t>
                      </a:r>
                      <a:r>
                        <a:rPr lang="es-ES" sz="1000" i="1" baseline="0" noProof="0" dirty="0" smtClean="0">
                          <a:latin typeface="+mn-lt"/>
                          <a:ea typeface="Calibri"/>
                          <a:cs typeface="Times New Roman"/>
                        </a:rPr>
                        <a:t> a la clase las imágenes de dos atletas diferentes (olímpico y paralímpico) y explica las dos diferentes modalidades de competición. (hoja de trabajo 1.B).</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925" marR="38735" indent="0">
                        <a:lnSpc>
                          <a:spcPct val="115000"/>
                        </a:lnSpc>
                        <a:spcBef>
                          <a:spcPts val="275"/>
                        </a:spcBef>
                        <a:spcAft>
                          <a:spcPts val="0"/>
                        </a:spcAft>
                        <a:buFontTx/>
                        <a:buNone/>
                      </a:pPr>
                      <a:r>
                        <a:rPr lang="es-ES" sz="1000" i="1" noProof="0" dirty="0" smtClean="0">
                          <a:latin typeface="+mn-lt"/>
                          <a:ea typeface="Calibri"/>
                          <a:cs typeface="Times New Roman"/>
                        </a:rPr>
                        <a:t>Intentan describir las imágenes y encontrar diferencias</a:t>
                      </a:r>
                      <a:r>
                        <a:rPr lang="es-ES" sz="1000" i="1" baseline="0" noProof="0" dirty="0" smtClean="0">
                          <a:latin typeface="+mn-lt"/>
                          <a:ea typeface="Calibri"/>
                          <a:cs typeface="Times New Roman"/>
                        </a:rPr>
                        <a:t> y similitudes  entre ambas.</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a:latin typeface="+mn-lt"/>
                          <a:ea typeface="Calibri"/>
                          <a:cs typeface="Times New Roman"/>
                        </a:rPr>
                        <a:t>10’</a:t>
                      </a:r>
                      <a:endParaRPr lang="es-ES" sz="1000" i="1">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722352">
                <a:tc>
                  <a:txBody>
                    <a:bodyPr/>
                    <a:lstStyle/>
                    <a:p>
                      <a:pPr>
                        <a:lnSpc>
                          <a:spcPct val="115000"/>
                        </a:lnSpc>
                        <a:spcAft>
                          <a:spcPts val="0"/>
                        </a:spcAft>
                      </a:pPr>
                      <a:r>
                        <a:rPr lang="es-ES" sz="1000" i="1" noProof="0" dirty="0" smtClean="0">
                          <a:latin typeface="+mn-lt"/>
                          <a:ea typeface="Calibri"/>
                          <a:cs typeface="Times New Roman"/>
                        </a:rPr>
                        <a:t>-Pregunta a los</a:t>
                      </a:r>
                      <a:r>
                        <a:rPr lang="es-ES" sz="1000" i="1" baseline="0" noProof="0" dirty="0" smtClean="0">
                          <a:latin typeface="+mn-lt"/>
                          <a:ea typeface="Calibri"/>
                          <a:cs typeface="Times New Roman"/>
                        </a:rPr>
                        <a:t> estudiantes donde tendrán lugar los próximos juegos olímpicos  y si conocen algo acerca de los orígenes de esta milenaria  celebración.</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nSpc>
                          <a:spcPct val="115000"/>
                        </a:lnSpc>
                        <a:spcAft>
                          <a:spcPts val="0"/>
                        </a:spcAft>
                        <a:buFontTx/>
                        <a:buNone/>
                      </a:pPr>
                      <a:r>
                        <a:rPr lang="es-ES" sz="1000" i="1" noProof="0" dirty="0" smtClean="0">
                          <a:latin typeface="+mn-lt"/>
                          <a:ea typeface="Calibri"/>
                          <a:cs typeface="Times New Roman"/>
                        </a:rPr>
                        <a:t>-Intenta extraer</a:t>
                      </a:r>
                      <a:r>
                        <a:rPr lang="es-ES" sz="1000" i="1" baseline="0" noProof="0" dirty="0" smtClean="0">
                          <a:latin typeface="+mn-lt"/>
                          <a:ea typeface="Calibri"/>
                          <a:cs typeface="Times New Roman"/>
                        </a:rPr>
                        <a:t> y aportar información (con la ayuda del profesor).</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a:latin typeface="+mn-lt"/>
                          <a:ea typeface="Calibri"/>
                          <a:cs typeface="Times New Roman"/>
                        </a:rPr>
                        <a:t>10’</a:t>
                      </a:r>
                      <a:endParaRPr lang="es-ES" sz="1000" i="1">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1205282">
                <a:tc>
                  <a:txBody>
                    <a:bodyPr/>
                    <a:lstStyle/>
                    <a:p>
                      <a:pPr>
                        <a:lnSpc>
                          <a:spcPct val="115000"/>
                        </a:lnSpc>
                        <a:spcAft>
                          <a:spcPts val="0"/>
                        </a:spcAft>
                      </a:pPr>
                      <a:r>
                        <a:rPr lang="es-ES" sz="1000" i="1" spc="-5" noProof="0" dirty="0" smtClean="0">
                          <a:latin typeface="+mn-lt"/>
                          <a:ea typeface="Calibri"/>
                          <a:cs typeface="Times New Roman"/>
                        </a:rPr>
                        <a:t>-Mediante</a:t>
                      </a:r>
                      <a:r>
                        <a:rPr lang="es-ES" sz="1000" i="1" spc="-5" baseline="0" noProof="0" dirty="0" smtClean="0">
                          <a:latin typeface="+mn-lt"/>
                          <a:ea typeface="Calibri"/>
                          <a:cs typeface="Times New Roman"/>
                        </a:rPr>
                        <a:t> el uso del cañón, muestra imágenes relacionadas con los JJOO y su historia (rama de olivo, cuadrigas, otros deportes de la Grecia Clásica,…). Hoja  de trabajo 2)</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nSpc>
                          <a:spcPct val="115000"/>
                        </a:lnSpc>
                        <a:spcAft>
                          <a:spcPts val="0"/>
                        </a:spcAft>
                        <a:buFontTx/>
                        <a:buNone/>
                      </a:pPr>
                      <a:r>
                        <a:rPr lang="es-ES" sz="1000" i="1" spc="-5" noProof="0" dirty="0" smtClean="0">
                          <a:latin typeface="+mn-lt"/>
                          <a:ea typeface="Calibri"/>
                          <a:cs typeface="Times New Roman"/>
                        </a:rPr>
                        <a:t>-Trabajan en parejas intentando averiguar</a:t>
                      </a:r>
                      <a:r>
                        <a:rPr lang="es-ES" sz="1000" i="1" spc="-5" baseline="0" noProof="0" dirty="0" smtClean="0">
                          <a:latin typeface="+mn-lt"/>
                          <a:ea typeface="Calibri"/>
                          <a:cs typeface="Times New Roman"/>
                        </a:rPr>
                        <a:t> el nombre de cada imagen con la ayuda de los  diccionarios bilingües si fuese  necesario (ver ‘Materiales y recursos’)</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a:latin typeface="+mn-lt"/>
                          <a:ea typeface="Calibri"/>
                          <a:cs typeface="Times New Roman"/>
                        </a:rPr>
                        <a:t>15’</a:t>
                      </a:r>
                      <a:endParaRPr lang="es-ES" sz="1000" i="1">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541763">
                <a:tc>
                  <a:txBody>
                    <a:bodyPr/>
                    <a:lstStyle/>
                    <a:p>
                      <a:pPr marL="0" indent="0">
                        <a:lnSpc>
                          <a:spcPct val="115000"/>
                        </a:lnSpc>
                        <a:spcAft>
                          <a:spcPts val="0"/>
                        </a:spcAft>
                        <a:buFontTx/>
                        <a:buNone/>
                      </a:pPr>
                      <a:r>
                        <a:rPr lang="es-ES" sz="1000" i="1" noProof="0" smtClean="0">
                          <a:latin typeface="+mn-lt"/>
                          <a:ea typeface="Calibri"/>
                          <a:cs typeface="Times New Roman"/>
                        </a:rPr>
                        <a:t>-Inicia</a:t>
                      </a:r>
                      <a:r>
                        <a:rPr lang="es-ES" sz="1000" i="1" baseline="0" noProof="0" smtClean="0">
                          <a:latin typeface="+mn-lt"/>
                          <a:ea typeface="Calibri"/>
                          <a:cs typeface="Times New Roman"/>
                        </a:rPr>
                        <a:t> una lluvia de ideas  con los estudiantes para aportar mas informacion acerca de los JJOO.  Tras esto, recibe valoracion.</a:t>
                      </a:r>
                      <a:endParaRPr lang="es-ES" sz="1000" i="1" noProof="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i="1" noProof="0" dirty="0" smtClean="0">
                          <a:latin typeface="+mn-lt"/>
                          <a:ea typeface="Calibri"/>
                          <a:cs typeface="Times New Roman"/>
                        </a:rPr>
                        <a:t>-Trabajan</a:t>
                      </a:r>
                      <a:r>
                        <a:rPr lang="es-ES" sz="1000" i="1" baseline="0" noProof="0" dirty="0" smtClean="0">
                          <a:latin typeface="+mn-lt"/>
                          <a:ea typeface="Calibri"/>
                          <a:cs typeface="Times New Roman"/>
                        </a:rPr>
                        <a:t>  en parejas y ponen en común sus ideas con el resto de la clase</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dirty="0" smtClean="0">
                          <a:latin typeface="+mn-lt"/>
                          <a:ea typeface="Calibri"/>
                          <a:cs typeface="Times New Roman"/>
                        </a:rPr>
                        <a:t>10’</a:t>
                      </a:r>
                      <a:endParaRPr lang="es-ES" sz="1000" i="1"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722352">
                <a:tc>
                  <a:txBody>
                    <a:bodyPr/>
                    <a:lstStyle/>
                    <a:p>
                      <a:pPr marL="36195" marR="38100" indent="0">
                        <a:lnSpc>
                          <a:spcPct val="115000"/>
                        </a:lnSpc>
                        <a:spcBef>
                          <a:spcPts val="275"/>
                        </a:spcBef>
                        <a:spcAft>
                          <a:spcPts val="0"/>
                        </a:spcAft>
                        <a:buFontTx/>
                        <a:buNone/>
                      </a:pPr>
                      <a:r>
                        <a:rPr lang="es-ES" sz="1000" i="1" noProof="0" smtClean="0">
                          <a:latin typeface="+mn-lt"/>
                          <a:ea typeface="Calibri"/>
                          <a:cs typeface="Times New Roman"/>
                        </a:rPr>
                        <a:t>-Explica la estructura de la s</a:t>
                      </a:r>
                      <a:r>
                        <a:rPr lang="es-ES" sz="1000" i="1" baseline="0" noProof="0" smtClean="0">
                          <a:latin typeface="+mn-lt"/>
                          <a:ea typeface="Calibri"/>
                          <a:cs typeface="Times New Roman"/>
                        </a:rPr>
                        <a:t> tres proximas  que componen la unidad e introduce la tarea numero 1.</a:t>
                      </a:r>
                      <a:endParaRPr lang="es-ES" sz="1000" i="1" noProof="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000" i="1" noProof="0" dirty="0" smtClean="0">
                          <a:latin typeface="+mn-lt"/>
                          <a:ea typeface="Times New Roman"/>
                          <a:cs typeface="Times New Roman"/>
                        </a:rPr>
                        <a:t>--Escuchan</a:t>
                      </a:r>
                      <a:r>
                        <a:rPr lang="es-ES" sz="1000" i="1" baseline="0" noProof="0" dirty="0" smtClean="0">
                          <a:latin typeface="+mn-lt"/>
                          <a:ea typeface="Times New Roman"/>
                          <a:cs typeface="Times New Roman"/>
                        </a:rPr>
                        <a:t>, prestan atención a las instrucciones y formulan preguntas.</a:t>
                      </a:r>
                      <a:endParaRPr lang="es-ES" sz="1000" i="1" noProof="0"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00" i="1" dirty="0" smtClean="0">
                          <a:latin typeface="+mn-lt"/>
                          <a:ea typeface="Calibri"/>
                          <a:cs typeface="Times New Roman"/>
                        </a:rPr>
                        <a:t>5’</a:t>
                      </a:r>
                      <a:endParaRPr lang="es-ES" sz="1000" i="1" dirty="0">
                        <a:latin typeface="+mn-lt"/>
                        <a:ea typeface="Calibri"/>
                        <a:cs typeface="Times New Roman"/>
                      </a:endParaRPr>
                    </a:p>
                  </a:txBody>
                  <a:tcPr marL="47952" marR="47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bl>
          </a:graphicData>
        </a:graphic>
      </p:graphicFrame>
      <p:sp>
        <p:nvSpPr>
          <p:cNvPr id="7" name="6 CuadroTexto"/>
          <p:cNvSpPr txBox="1"/>
          <p:nvPr/>
        </p:nvSpPr>
        <p:spPr>
          <a:xfrm>
            <a:off x="1979613" y="981075"/>
            <a:ext cx="3113087" cy="369888"/>
          </a:xfrm>
          <a:prstGeom prst="rect">
            <a:avLst/>
          </a:prstGeom>
          <a:noFill/>
        </p:spPr>
        <p:txBody>
          <a:bodyPr wrap="none">
            <a:spAutoFit/>
          </a:bodyPr>
          <a:lstStyle/>
          <a:p>
            <a:pPr>
              <a:defRPr/>
            </a:pPr>
            <a:r>
              <a:rPr lang="es-ES" i="1" dirty="0">
                <a:latin typeface="+mn-lt"/>
                <a:ea typeface="+mn-ea"/>
                <a:cs typeface="Arial" charset="0"/>
              </a:rPr>
              <a:t>Muestra de una de las sesiones:</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Título"/>
          <p:cNvSpPr>
            <a:spLocks noGrp="1"/>
          </p:cNvSpPr>
          <p:nvPr>
            <p:ph type="title"/>
          </p:nvPr>
        </p:nvSpPr>
        <p:spPr>
          <a:xfrm>
            <a:off x="395288" y="2205038"/>
            <a:ext cx="8229600" cy="1254125"/>
          </a:xfrm>
        </p:spPr>
        <p:txBody>
          <a:bodyPr/>
          <a:lstStyle/>
          <a:p>
            <a:pPr eaLnBrk="1" hangingPunct="1"/>
            <a:r>
              <a:rPr lang="es-ES" sz="4800" b="1" i="1" smtClean="0">
                <a:solidFill>
                  <a:schemeClr val="tx1"/>
                </a:solidFill>
              </a:rPr>
              <a:t>Muestra de actividades </a:t>
            </a:r>
            <a:br>
              <a:rPr lang="es-ES" sz="4800" b="1" i="1" smtClean="0">
                <a:solidFill>
                  <a:schemeClr val="tx1"/>
                </a:solidFill>
              </a:rPr>
            </a:br>
            <a:r>
              <a:rPr lang="es-ES" sz="4800" b="1" i="1" smtClean="0">
                <a:solidFill>
                  <a:schemeClr val="tx1"/>
                </a:solidFill>
              </a:rPr>
              <a:t>incluidas en la unidad</a:t>
            </a:r>
          </a:p>
        </p:txBody>
      </p:sp>
      <p:graphicFrame>
        <p:nvGraphicFramePr>
          <p:cNvPr id="2" name="Diagram 1"/>
          <p:cNvGraphicFramePr/>
          <p:nvPr/>
        </p:nvGraphicFramePr>
        <p:xfrm>
          <a:off x="1475656" y="4106480"/>
          <a:ext cx="4248472" cy="2059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8" name="Picture 2" descr="calentamiento-consejos.jpg"/>
          <p:cNvPicPr>
            <a:picLocks noChangeAspect="1" noChangeArrowheads="1"/>
          </p:cNvPicPr>
          <p:nvPr/>
        </p:nvPicPr>
        <p:blipFill>
          <a:blip r:embed="rId7" cstate="print"/>
          <a:srcRect/>
          <a:stretch>
            <a:fillRect/>
          </a:stretch>
        </p:blipFill>
        <p:spPr bwMode="auto">
          <a:xfrm>
            <a:off x="6283325" y="3854450"/>
            <a:ext cx="1143000" cy="855663"/>
          </a:xfrm>
          <a:prstGeom prst="rect">
            <a:avLst/>
          </a:prstGeom>
          <a:noFill/>
          <a:ln w="9525">
            <a:noFill/>
            <a:miter lim="800000"/>
            <a:headEnd/>
            <a:tailEnd/>
          </a:ln>
        </p:spPr>
      </p:pic>
      <p:pic>
        <p:nvPicPr>
          <p:cNvPr id="21509" name="Picture 2" descr="http://www.redorbit.com/media/uploads/2012/08/Key-To-Performance-For-Elite-Sprinters-Is-Running-Mechanics-Not-Metabolism-617x416.jpg"/>
          <p:cNvPicPr>
            <a:picLocks noChangeAspect="1" noChangeArrowheads="1"/>
          </p:cNvPicPr>
          <p:nvPr/>
        </p:nvPicPr>
        <p:blipFill>
          <a:blip r:embed="rId8" cstate="print"/>
          <a:srcRect/>
          <a:stretch>
            <a:fillRect/>
          </a:stretch>
        </p:blipFill>
        <p:spPr bwMode="auto">
          <a:xfrm>
            <a:off x="6283325" y="4768850"/>
            <a:ext cx="1152525" cy="776288"/>
          </a:xfrm>
          <a:prstGeom prst="rect">
            <a:avLst/>
          </a:prstGeom>
          <a:noFill/>
          <a:ln w="9525">
            <a:noFill/>
            <a:miter lim="800000"/>
            <a:headEnd/>
            <a:tailEnd/>
          </a:ln>
        </p:spPr>
      </p:pic>
      <p:pic>
        <p:nvPicPr>
          <p:cNvPr id="21510" name="Picture 4" descr="Maialen chorraut"/>
          <p:cNvPicPr>
            <a:picLocks noChangeAspect="1" noChangeArrowheads="1"/>
          </p:cNvPicPr>
          <p:nvPr/>
        </p:nvPicPr>
        <p:blipFill>
          <a:blip r:embed="rId9" cstate="print"/>
          <a:srcRect/>
          <a:stretch>
            <a:fillRect/>
          </a:stretch>
        </p:blipFill>
        <p:spPr bwMode="auto">
          <a:xfrm>
            <a:off x="6273800" y="5570538"/>
            <a:ext cx="1152525" cy="7778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21508"/>
                                        </p:tgtEl>
                                        <p:attrNameLst>
                                          <p:attrName>style.visibility</p:attrName>
                                        </p:attrNameLst>
                                      </p:cBhvr>
                                      <p:to>
                                        <p:strVal val="visible"/>
                                      </p:to>
                                    </p:set>
                                    <p:animEffect transition="in" filter="fade">
                                      <p:cBhvr>
                                        <p:cTn id="13" dur="500"/>
                                        <p:tgtEl>
                                          <p:spTgt spid="2150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21509"/>
                                        </p:tgtEl>
                                        <p:attrNameLst>
                                          <p:attrName>style.visibility</p:attrName>
                                        </p:attrNameLst>
                                      </p:cBhvr>
                                      <p:to>
                                        <p:strVal val="visible"/>
                                      </p:to>
                                    </p:set>
                                    <p:animEffect transition="in" filter="fade">
                                      <p:cBhvr>
                                        <p:cTn id="18" dur="500"/>
                                        <p:tgtEl>
                                          <p:spTgt spid="2150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21510"/>
                                        </p:tgtEl>
                                        <p:attrNameLst>
                                          <p:attrName>style.visibility</p:attrName>
                                        </p:attrNameLst>
                                      </p:cBhvr>
                                      <p:to>
                                        <p:strVal val="visible"/>
                                      </p:to>
                                    </p:set>
                                    <p:animEffect transition="in" filter="fade">
                                      <p:cBhvr>
                                        <p:cTn id="23"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1227</TotalTime>
  <Words>2563</Words>
  <Application>Microsoft Office PowerPoint</Application>
  <PresentationFormat>Presentación en pantalla (4:3)</PresentationFormat>
  <Paragraphs>398</Paragraphs>
  <Slides>31</Slides>
  <Notes>3</Notes>
  <HiddenSlides>0</HiddenSlides>
  <MMClips>0</MMClips>
  <ScaleCrop>false</ScaleCrop>
  <HeadingPairs>
    <vt:vector size="4" baseType="variant">
      <vt:variant>
        <vt:lpstr>Tema</vt:lpstr>
      </vt:variant>
      <vt:variant>
        <vt:i4>3</vt:i4>
      </vt:variant>
      <vt:variant>
        <vt:lpstr>Títulos de diapositiva</vt:lpstr>
      </vt:variant>
      <vt:variant>
        <vt:i4>31</vt:i4>
      </vt:variant>
    </vt:vector>
  </HeadingPairs>
  <TitlesOfParts>
    <vt:vector size="34" baseType="lpstr">
      <vt:lpstr>Forma de onda</vt:lpstr>
      <vt:lpstr>1_Tema de Office</vt:lpstr>
      <vt:lpstr>3_Tema de Office</vt:lpstr>
      <vt:lpstr>Diapositiva 1</vt:lpstr>
      <vt:lpstr>Diapositiva 2</vt:lpstr>
      <vt:lpstr>¿Qué son los Juegos Olímpicos?</vt:lpstr>
      <vt:lpstr>Diapositiva 4</vt:lpstr>
      <vt:lpstr>Diapositiva 5</vt:lpstr>
      <vt:lpstr>Diapositiva 6</vt:lpstr>
      <vt:lpstr>Diapositiva 7</vt:lpstr>
      <vt:lpstr>Diapositiva 8</vt:lpstr>
      <vt:lpstr>Muestra de actividades  incluidas en la unidad</vt:lpstr>
      <vt:lpstr>Actividades  previas / de calentamiento  (dinámicas, interactivas)</vt:lpstr>
      <vt:lpstr>      Toma de contacto</vt:lpstr>
      <vt:lpstr>Diapositiva 12</vt:lpstr>
      <vt:lpstr>Diapositiva 13</vt:lpstr>
      <vt:lpstr>Diapositiva 14</vt:lpstr>
      <vt:lpstr>Diapositiva 15</vt:lpstr>
      <vt:lpstr>Diapositiva 16</vt:lpstr>
      <vt:lpstr>Diapositiva 17</vt:lpstr>
      <vt:lpstr>Diapositiva 18</vt:lpstr>
      <vt:lpstr>Diapositiva 19</vt:lpstr>
      <vt:lpstr>Diapositiva 20</vt:lpstr>
      <vt:lpstr>Madrid, ciudad candidata</vt:lpstr>
      <vt:lpstr>Diapositiva 22</vt:lpstr>
      <vt:lpstr>Actividades posvisualización</vt:lpstr>
      <vt:lpstr>Diapositiva 24</vt:lpstr>
      <vt:lpstr>Diapositiva 25</vt:lpstr>
      <vt:lpstr>Diapositiva 26</vt:lpstr>
      <vt:lpstr>Campaña de los Juegos Olímpicos en mi región</vt:lpstr>
      <vt:lpstr>Diapositiva 28</vt:lpstr>
      <vt:lpstr>Diapositiva 29</vt:lpstr>
      <vt:lpstr>¡Gracias por vuestra atención!</vt:lpstr>
      <vt:lpstr>Diapositiva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UNIT: ‘Inspire a Generation’ (The London 2012 Olympic Games)</dc:title>
  <dc:creator>p@blo</dc:creator>
  <cp:lastModifiedBy>Edu3</cp:lastModifiedBy>
  <cp:revision>168</cp:revision>
  <cp:lastPrinted>2014-12-02T16:07:14Z</cp:lastPrinted>
  <dcterms:created xsi:type="dcterms:W3CDTF">2012-07-05T15:39:16Z</dcterms:created>
  <dcterms:modified xsi:type="dcterms:W3CDTF">2015-02-10T17:15:54Z</dcterms:modified>
</cp:coreProperties>
</file>