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79" r:id="rId3"/>
    <p:sldId id="284" r:id="rId4"/>
  </p:sldIdLst>
  <p:sldSz cx="9144000" cy="6858000" type="screen4x3"/>
  <p:notesSz cx="6769100" cy="9906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31/05/2024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31/05/2024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31/05/2024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31/05/2024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31/05/2024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31/05/2024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31/05/2024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31/05/2024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31/05/2024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31/05/2024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31/05/2024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0725E-1C79-439F-BAE6-4F92296AE8C4}" type="datetimeFigureOut">
              <a:rPr lang="es-ES" smtClean="0"/>
              <a:pPr/>
              <a:t>31/05/2024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>
            <a:spLocks noChangeArrowheads="1"/>
          </p:cNvSpPr>
          <p:nvPr/>
        </p:nvSpPr>
        <p:spPr bwMode="auto">
          <a:xfrm>
            <a:off x="1928794" y="2916238"/>
            <a:ext cx="5286375" cy="15843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" sz="4400" b="1" dirty="0">
                <a:solidFill>
                  <a:srgbClr val="376092"/>
                </a:solidFill>
              </a:rPr>
              <a:t>TITULO DE LA PRESENTACIÓN</a:t>
            </a:r>
          </a:p>
          <a:p>
            <a:pPr algn="ctr">
              <a:defRPr/>
            </a:pPr>
            <a:endParaRPr lang="es-ES" sz="4000" b="1" dirty="0">
              <a:solidFill>
                <a:srgbClr val="376092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B190913-5F13-4804-9369-73E2B8F0CC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-14553"/>
            <a:ext cx="1463663" cy="174947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4C0C800-399F-4366-97C1-EC502DE7B6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705582"/>
            <a:ext cx="4042432" cy="107999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0804960C-97BC-4D9B-B24C-A5FF82E4F6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500" y="163190"/>
            <a:ext cx="1375728" cy="117757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29E2A2E-C7F4-47BE-9FC8-E14DF820E7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8322"/>
            <a:ext cx="4042432" cy="10799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142875" y="6215063"/>
            <a:ext cx="8358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 i="1" dirty="0">
                <a:solidFill>
                  <a:srgbClr val="376092"/>
                </a:solidFill>
                <a:latin typeface="Calibri" pitchFamily="34" charset="0"/>
              </a:rPr>
              <a:t>Agrupaciones de centros educativos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F1B5684-80FF-4214-9A23-D179B885A1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891262"/>
            <a:ext cx="1375728" cy="117757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988BD8C-E316-47FC-9535-31E2DD2F08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086" y="1988841"/>
            <a:ext cx="4042432" cy="10799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8</Words>
  <Application>Microsoft Office PowerPoint</Application>
  <PresentationFormat>Presentación en pantalla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</vt:vector>
  </TitlesOfParts>
  <Company>Ministerio Administraciones Publicas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jc.palomares</dc:creator>
  <cp:lastModifiedBy>García Azurmendi, Ana Cristina</cp:lastModifiedBy>
  <cp:revision>41</cp:revision>
  <dcterms:created xsi:type="dcterms:W3CDTF">2014-01-14T11:37:35Z</dcterms:created>
  <dcterms:modified xsi:type="dcterms:W3CDTF">2024-05-31T09:39:06Z</dcterms:modified>
</cp:coreProperties>
</file>